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4" r:id="rId9"/>
    <p:sldId id="268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sgzNoMsyaWSMvh7qzEllKQ==" hashData="mqHc3BDlbfJkSNj6PfcdB3FHhOAYNoc1E1pp7J2n82jcXsZz57MqwhjjS3KVop5FaT5JhWxXn71d4+N0SVCws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0A7D0-38F4-4B86-B344-A6B35B8EC366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0C3AC-861B-496D-A169-65DE87A56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4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0C3AC-861B-496D-A169-65DE87A56E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66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AF00-736A-490C-A042-747299F8BC5A}" type="datetime1">
              <a:rPr lang="en-US" smtClean="0"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2A05-DAA1-47E2-9BC7-228CAAD2AF16}" type="datetime1">
              <a:rPr lang="en-US" smtClean="0"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DD52-9C9D-4036-81F2-4CC624365E5C}" type="datetime1">
              <a:rPr lang="en-US" smtClean="0"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59C4C-2C59-4544-9726-2E5744754ECC}" type="datetime1">
              <a:rPr lang="en-US" smtClean="0"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0F69-06FC-4E62-B471-D8843DCCFF85}" type="datetime1">
              <a:rPr lang="en-US" smtClean="0"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5EE4-47F9-448E-AE92-02127B9A9802}" type="datetime1">
              <a:rPr lang="en-US" smtClean="0"/>
              <a:t>5/25/2016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6316-8E9B-46AA-BC4E-02D8CE79638D}" type="datetime1">
              <a:rPr lang="en-US" smtClean="0"/>
              <a:t>5/25/2016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245F7-93BA-4AEE-90D3-BAA5F59EA860}" type="datetime1">
              <a:rPr lang="en-US" smtClean="0"/>
              <a:t>5/25/2016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99DA-176B-461A-A717-30E8D4B38177}" type="datetime1">
              <a:rPr lang="en-US" smtClean="0"/>
              <a:t>5/25/2016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A3BC-92D4-4B3D-AF34-A619E7C7A47B}" type="datetime1">
              <a:rPr lang="en-US" smtClean="0"/>
              <a:t>5/25/2016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70EA0-B14B-4BAC-ABE4-21B42AEAD870}" type="datetime1">
              <a:rPr lang="en-US" smtClean="0"/>
              <a:t>5/25/2016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FEED2-EFD4-4E7B-9578-FD0069E9BE44}" type="datetime1">
              <a:rPr lang="en-US" smtClean="0"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wmf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Accelerated Bridge Construction in High Seismic Zones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15075"/>
            <a:ext cx="9144000" cy="1655762"/>
          </a:xfrm>
        </p:spPr>
        <p:txBody>
          <a:bodyPr/>
          <a:lstStyle/>
          <a:p>
            <a:r>
              <a:rPr lang="en-US" dirty="0" smtClean="0"/>
              <a:t>M. Saiid Saiidi</a:t>
            </a:r>
          </a:p>
          <a:p>
            <a:r>
              <a:rPr lang="en-US" dirty="0" smtClean="0"/>
              <a:t>Professor, Civil &amp; Environmental Engineering</a:t>
            </a:r>
          </a:p>
          <a:p>
            <a:r>
              <a:rPr lang="en-US" dirty="0" smtClean="0"/>
              <a:t>University of Nevada, Reno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89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70"/>
    </mc:Choice>
    <mc:Fallback xmlns="">
      <p:transition spd="slow" advTm="24570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340" x="6191250" y="3619500"/>
          <p14:tracePt t="348" x="6178550" y="3613150"/>
          <p14:tracePt t="368" x="6140450" y="3600450"/>
          <p14:tracePt t="391" x="6045200" y="3543300"/>
          <p14:tracePt t="417" x="5861050" y="3448050"/>
          <p14:tracePt t="442" x="5651500" y="3333750"/>
          <p14:tracePt t="463" x="5441950" y="3244850"/>
          <p14:tracePt t="475" x="5308600" y="3162300"/>
          <p14:tracePt t="492" x="5187950" y="3086100"/>
          <p14:tracePt t="500" x="5124450" y="3041650"/>
          <p14:tracePt t="516" x="4953000" y="2927350"/>
          <p14:tracePt t="543" x="4648200" y="2698750"/>
          <p14:tracePt t="550" x="4572000" y="2641600"/>
          <p14:tracePt t="566" x="4406900" y="2520950"/>
          <p14:tracePt t="583" x="4248150" y="2406650"/>
          <p14:tracePt t="609" x="4025900" y="2254250"/>
          <p14:tracePt t="625" x="3867150" y="2108200"/>
          <p14:tracePt t="646" x="3676650" y="1949450"/>
          <p14:tracePt t="658" x="3619500" y="1898650"/>
          <p14:tracePt t="666" x="3562350" y="1841500"/>
          <p14:tracePt t="683" x="3473450" y="1752600"/>
          <p14:tracePt t="709" x="3276600" y="1555750"/>
          <p14:tracePt t="716" x="3213100" y="1504950"/>
          <p14:tracePt t="733" x="3067050" y="1397000"/>
          <p14:tracePt t="750" x="2857500" y="1257300"/>
          <p14:tracePt t="766" x="2667000" y="1143000"/>
          <p14:tracePt t="789" x="2286000" y="914400"/>
          <p14:tracePt t="808" x="2082800" y="762000"/>
          <p14:tracePt t="823" x="1873250" y="622300"/>
          <p14:tracePt t="841" x="1651000" y="495300"/>
          <p14:tracePt t="857" x="1460500" y="381000"/>
          <p14:tracePt t="873" x="1238250" y="254000"/>
          <p14:tracePt t="890" x="1047750" y="139700"/>
          <p14:tracePt t="3650" x="5943600" y="3644900"/>
          <p14:tracePt t="3746" x="5943600" y="3638550"/>
          <p14:tracePt t="3754" x="5943600" y="3613150"/>
          <p14:tracePt t="3766" x="5943600" y="3600450"/>
          <p14:tracePt t="4210" x="5943600" y="3594100"/>
        </p14:tracePtLst>
      </p14:laserTrace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31" y="36579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Recent Seismic Studies of Non-Coupler Connections Show Excellent Performance</a:t>
            </a:r>
            <a:endParaRPr lang="en-US" sz="40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596139" y="2097727"/>
            <a:ext cx="5626783" cy="1044611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QUESTION: Which one to use?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78143" y="3645368"/>
            <a:ext cx="8689558" cy="22772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Anecdotal evidence: The one that is closest to conventional design– Grouted ducts?</a:t>
            </a:r>
          </a:p>
          <a:p>
            <a:r>
              <a:rPr lang="en-US" sz="3200" b="1" dirty="0">
                <a:solidFill>
                  <a:schemeClr val="tx1"/>
                </a:solidFill>
              </a:rPr>
              <a:t>	</a:t>
            </a:r>
            <a:r>
              <a:rPr lang="en-US" sz="3200" b="1" dirty="0" smtClean="0">
                <a:solidFill>
                  <a:schemeClr val="tx1"/>
                </a:solidFill>
              </a:rPr>
              <a:t>	</a:t>
            </a:r>
            <a:r>
              <a:rPr lang="en-US" sz="3200" b="1" dirty="0" smtClean="0">
                <a:solidFill>
                  <a:srgbClr val="FF0000"/>
                </a:solidFill>
              </a:rPr>
              <a:t>Anchor column bars properly; no other 			      design considerations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09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240"/>
    </mc:Choice>
    <mc:Fallback xmlns="">
      <p:transition spd="slow" advTm="692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  <p:extLst mod="1">
    <p:ext uri="{3A86A75C-4F4B-4683-9AE1-C65F6400EC91}">
      <p14:laserTraceLst xmlns:p14="http://schemas.microsoft.com/office/powerpoint/2010/main">
        <p14:tracePtLst>
          <p14:tracePt t="63310" x="8026400" y="5651500"/>
          <p14:tracePt t="63318" x="7994650" y="5600700"/>
          <p14:tracePt t="63329" x="7950200" y="5530850"/>
          <p14:tracePt t="63335" x="7905750" y="5473700"/>
          <p14:tracePt t="63350" x="7829550" y="5397500"/>
          <p14:tracePt t="63374" x="7740650" y="5334000"/>
          <p14:tracePt t="63390" x="7715250" y="5314950"/>
          <p14:tracePt t="63409" x="7696200" y="5289550"/>
          <p14:tracePt t="63439" x="7677150" y="5270500"/>
          <p14:tracePt t="63557" x="7677150" y="5264150"/>
          <p14:tracePt t="64142" x="7664450" y="5264150"/>
          <p14:tracePt t="64150" x="7651750" y="5264150"/>
          <p14:tracePt t="64167" x="7620000" y="5276850"/>
          <p14:tracePt t="64194" x="7556500" y="5289550"/>
          <p14:tracePt t="64210" x="7524750" y="5289550"/>
          <p14:tracePt t="64231" x="7486650" y="5289550"/>
          <p14:tracePt t="64258" x="7467600" y="5289550"/>
          <p14:tracePt t="64283" x="7461250" y="5289550"/>
          <p14:tracePt t="65007" x="7493000" y="5289550"/>
          <p14:tracePt t="65014" x="7537450" y="5295900"/>
          <p14:tracePt t="65027" x="7588250" y="5308600"/>
          <p14:tracePt t="65046" x="7677150" y="5314950"/>
          <p14:tracePt t="65047" x="7721600" y="5314950"/>
          <p14:tracePt t="65066" x="7759700" y="5321300"/>
          <p14:tracePt t="65092" x="7791450" y="5327650"/>
          <p14:tracePt t="65109" x="7797800" y="5327650"/>
          <p14:tracePt t="65190" x="7804150" y="5327650"/>
          <p14:tracePt t="65198" x="7810500" y="5327650"/>
          <p14:tracePt t="65210" x="7829550" y="5327650"/>
          <p14:tracePt t="65231" x="7867650" y="5327650"/>
          <p14:tracePt t="65243" x="7880350" y="5327650"/>
          <p14:tracePt t="65259" x="7893050" y="5327650"/>
          <p14:tracePt t="65276" x="7918450" y="5327650"/>
          <p14:tracePt t="65291" x="7950200" y="5327650"/>
          <p14:tracePt t="65309" x="8001000" y="5334000"/>
          <p14:tracePt t="65317" x="8020050" y="5334000"/>
          <p14:tracePt t="65334" x="8058150" y="5334000"/>
          <p14:tracePt t="65359" x="8115300" y="5334000"/>
          <p14:tracePt t="65376" x="8128000" y="5334000"/>
          <p14:tracePt t="65393" x="8153400" y="5334000"/>
          <p14:tracePt t="65415" x="8210550" y="5314950"/>
          <p14:tracePt t="65425" x="8235950" y="5314950"/>
          <p14:tracePt t="65441" x="8280400" y="5314950"/>
          <p14:tracePt t="65459" x="8312150" y="5314950"/>
          <p14:tracePt t="65476" x="8337550" y="5314950"/>
          <p14:tracePt t="65497" x="8375650" y="5327650"/>
          <p14:tracePt t="65502" x="8394700" y="5340350"/>
          <p14:tracePt t="65526" x="8426450" y="5365750"/>
          <p14:tracePt t="65526" x="8451850" y="5384800"/>
          <p14:tracePt t="65534" x="8470900" y="5391150"/>
          <p14:tracePt t="65550" x="8496300" y="5410200"/>
          <p14:tracePt t="65573" x="8540750" y="5429250"/>
          <p14:tracePt t="65597" x="8559800" y="5429250"/>
          <p14:tracePt t="65606" x="8566150" y="5429250"/>
          <p14:tracePt t="65630" x="8572500" y="5429250"/>
          <p14:tracePt t="65646" x="8578850" y="5429250"/>
          <p14:tracePt t="65663" x="8585200" y="5429250"/>
          <p14:tracePt t="65678" x="8591550" y="5422900"/>
          <p14:tracePt t="65919" x="8591550" y="5416550"/>
        </p14:tracePtLst>
      </p14:laserTrace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11567" y="181134"/>
            <a:ext cx="6543412" cy="47901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34502" y="222660"/>
            <a:ext cx="4135394" cy="166138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Others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Pins/hinges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Replaceable connections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Etc.</a:t>
            </a:r>
            <a:r>
              <a:rPr lang="en-US" sz="2400" b="1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601304" y="255557"/>
            <a:ext cx="6375634" cy="612625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Hinges are common in </a:t>
            </a:r>
            <a:r>
              <a:rPr lang="en-US" b="1" dirty="0"/>
              <a:t>C</a:t>
            </a:r>
            <a:r>
              <a:rPr lang="en-US" b="1" dirty="0" smtClean="0"/>
              <a:t>alifornia and Nevada bridge columns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571" y="1066003"/>
            <a:ext cx="235108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3" t="4575" r="1782" b="-4575"/>
          <a:stretch/>
        </p:blipFill>
        <p:spPr bwMode="auto">
          <a:xfrm>
            <a:off x="9259412" y="995144"/>
            <a:ext cx="2384510" cy="166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4.jpg"/>
          <p:cNvPicPr>
            <a:picLocks noChangeAspect="1"/>
          </p:cNvPicPr>
          <p:nvPr/>
        </p:nvPicPr>
        <p:blipFill rotWithShape="1">
          <a:blip r:embed="rId4" cstate="print"/>
          <a:srcRect t="2149"/>
          <a:stretch/>
        </p:blipFill>
        <p:spPr>
          <a:xfrm>
            <a:off x="8873011" y="2714736"/>
            <a:ext cx="3020037" cy="2014878"/>
          </a:xfrm>
          <a:prstGeom prst="rect">
            <a:avLst/>
          </a:prstGeom>
        </p:spPr>
      </p:pic>
      <p:pic>
        <p:nvPicPr>
          <p:cNvPr id="7" name="Picture 6" descr="C:\Users\mmehraein\Desktop\BRSA-jpg\BRSA-_Page_0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82" t="35369" r="43450" b="40103"/>
          <a:stretch/>
        </p:blipFill>
        <p:spPr bwMode="auto">
          <a:xfrm>
            <a:off x="6662605" y="2576190"/>
            <a:ext cx="1383981" cy="23217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41" y="2025563"/>
            <a:ext cx="3605401" cy="2704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61" y="4897930"/>
            <a:ext cx="2245151" cy="1683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2441" y="4800897"/>
            <a:ext cx="1930035" cy="1780896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23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088"/>
    </mc:Choice>
    <mc:Fallback xmlns="">
      <p:transition spd="slow" advTm="89088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7026" x="8572500" y="5410200"/>
          <p14:tracePt t="7035" x="8515350" y="5378450"/>
          <p14:tracePt t="7059" x="8331200" y="5276850"/>
          <p14:tracePt t="7080" x="8223250" y="5213350"/>
          <p14:tracePt t="7107" x="8077200" y="5149850"/>
          <p14:tracePt t="7123" x="8026400" y="5130800"/>
          <p14:tracePt t="7131" x="8001000" y="5118100"/>
          <p14:tracePt t="7151" x="7943850" y="5105400"/>
          <p14:tracePt t="7172" x="7829550" y="5054600"/>
          <p14:tracePt t="7189" x="7740650" y="4997450"/>
          <p14:tracePt t="7205" x="7651750" y="4940300"/>
          <p14:tracePt t="7222" x="7550150" y="4857750"/>
          <p14:tracePt t="7239" x="7410450" y="4775200"/>
          <p14:tracePt t="7264" x="7156450" y="4641850"/>
          <p14:tracePt t="7280" x="6991350" y="4565650"/>
          <p14:tracePt t="7297" x="6864350" y="4508500"/>
          <p14:tracePt t="7324" x="6623050" y="4406900"/>
          <p14:tracePt t="7344" x="6496050" y="4349750"/>
          <p14:tracePt t="7347" x="6432550" y="4311650"/>
          <p14:tracePt t="7372" x="6203950" y="4191000"/>
          <p14:tracePt t="7389" x="6000750" y="4095750"/>
          <p14:tracePt t="7397" x="5835650" y="4006850"/>
          <p14:tracePt t="7427" x="5092700" y="3727450"/>
          <p14:tracePt t="7439" x="4908550" y="3651250"/>
          <p14:tracePt t="7447" x="4705350" y="3575050"/>
          <p14:tracePt t="7473" x="4210050" y="3378200"/>
          <p14:tracePt t="7480" x="4083050" y="3333750"/>
          <p14:tracePt t="7500" x="3835400" y="3232150"/>
          <p14:tracePt t="7522" x="3733800" y="3225800"/>
          <p14:tracePt t="7522" x="3695700" y="3225800"/>
          <p14:tracePt t="7547" x="3549650" y="3270250"/>
          <p14:tracePt t="7572" x="3346450" y="3390900"/>
          <p14:tracePt t="7589" x="3175000" y="3498850"/>
          <p14:tracePt t="7611" x="2863850" y="3854450"/>
          <p14:tracePt t="7618" x="2743200" y="3987800"/>
          <p14:tracePt t="7639" x="2476500" y="4311650"/>
          <p14:tracePt t="7647" x="2311400" y="4470400"/>
          <p14:tracePt t="7664" x="1962150" y="4692650"/>
          <p14:tracePt t="7683" x="1466850" y="4845050"/>
          <p14:tracePt t="7701" x="1123950" y="4857750"/>
          <p14:tracePt t="7720" x="800100" y="4851400"/>
          <p14:tracePt t="7739" x="374650" y="4730750"/>
          <p14:tracePt t="7755" x="152400" y="4616450"/>
          <p14:tracePt t="7773" x="25400" y="4514850"/>
          <p14:tracePt t="7789" x="0" y="4425950"/>
          <p14:tracePt t="7804" x="0" y="4330700"/>
          <p14:tracePt t="7821" x="44450" y="4229100"/>
          <p14:tracePt t="7839" x="133350" y="4083050"/>
          <p14:tracePt t="7855" x="241300" y="3892550"/>
          <p14:tracePt t="7871" x="381000" y="3651250"/>
          <p14:tracePt t="7888" x="495300" y="3460750"/>
          <p14:tracePt t="7904" x="596900" y="3384550"/>
          <p14:tracePt t="7921" x="692150" y="3359150"/>
          <p14:tracePt t="7939" x="781050" y="3327400"/>
          <p14:tracePt t="7954" x="819150" y="3302000"/>
          <p14:tracePt t="7981" x="869950" y="3263900"/>
          <p14:tracePt t="7999" x="876300" y="3225800"/>
          <p14:tracePt t="8022" x="889000" y="3136900"/>
          <p14:tracePt t="8038" x="889000" y="3092450"/>
          <p14:tracePt t="8054" x="863600" y="3060700"/>
          <p14:tracePt t="8071" x="850900" y="3054350"/>
          <p14:tracePt t="8087" x="850900" y="3048000"/>
          <p14:tracePt t="8147" x="857250" y="3035300"/>
          <p14:tracePt t="8154" x="869950" y="3028950"/>
          <p14:tracePt t="8173" x="889000" y="2971800"/>
          <p14:tracePt t="8188" x="908050" y="2889250"/>
          <p14:tracePt t="8206" x="927100" y="2762250"/>
          <p14:tracePt t="8223" x="939800" y="2609850"/>
          <p14:tracePt t="8231" x="939800" y="2533650"/>
          <p14:tracePt t="8247" x="946150" y="2393950"/>
          <p14:tracePt t="8272" x="952500" y="2260600"/>
          <p14:tracePt t="8289" x="958850" y="2152650"/>
          <p14:tracePt t="8306" x="977900" y="2057400"/>
          <p14:tracePt t="8307" x="990600" y="2000250"/>
          <p14:tracePt t="8316" x="1016000" y="1968500"/>
          <p14:tracePt t="8343" x="1079500" y="1905000"/>
          <p14:tracePt t="8362" x="1104900" y="1898650"/>
          <p14:tracePt t="8366" x="1111250" y="1898650"/>
          <p14:tracePt t="8390" x="1130300" y="1898650"/>
          <p14:tracePt t="8405" x="1136650" y="1898650"/>
          <p14:tracePt t="8428" x="1155700" y="1873250"/>
          <p14:tracePt t="8434" x="1174750" y="1847850"/>
          <p14:tracePt t="8461" x="1238250" y="1727200"/>
          <p14:tracePt t="8471" x="1257300" y="1689100"/>
          <p14:tracePt t="8490" x="1282700" y="1631950"/>
          <p14:tracePt t="8510" x="1295400" y="1574800"/>
          <p14:tracePt t="8522" x="1301750" y="1543050"/>
          <p14:tracePt t="8539" x="1327150" y="1441450"/>
          <p14:tracePt t="8547" x="1333500" y="1397000"/>
          <p14:tracePt t="8574" x="1352550" y="1333500"/>
          <p14:tracePt t="8595" x="1371600" y="1308100"/>
          <p14:tracePt t="8606" x="1377950" y="1301750"/>
          <p14:tracePt t="8623" x="1384300" y="1289050"/>
          <p14:tracePt t="8639" x="1384300" y="1282700"/>
          <p14:tracePt t="8647" x="1390650" y="1270000"/>
          <p14:tracePt t="8678" x="1422400" y="1225550"/>
          <p14:tracePt t="8683" x="1447800" y="1212850"/>
          <p14:tracePt t="8707" x="1530350" y="1187450"/>
          <p14:tracePt t="8715" x="1581150" y="1174750"/>
          <p14:tracePt t="8731" x="1676400" y="1168400"/>
          <p14:tracePt t="8752" x="1765300" y="1168400"/>
          <p14:tracePt t="8785" x="1930400" y="1162050"/>
          <p14:tracePt t="8789" x="1955800" y="1162050"/>
          <p14:tracePt t="8807" x="2000250" y="1168400"/>
          <p14:tracePt t="8824" x="2006600" y="1168400"/>
          <p14:tracePt t="8939" x="2012950" y="1168400"/>
          <p14:tracePt t="8947" x="2025650" y="1162050"/>
          <p14:tracePt t="8962" x="2057400" y="1136650"/>
          <p14:tracePt t="8991" x="2260600" y="1047750"/>
          <p14:tracePt t="9008" x="2368550" y="1016000"/>
          <p14:tracePt t="9015" x="2413000" y="1003300"/>
          <p14:tracePt t="9041" x="2508250" y="990600"/>
          <p14:tracePt t="9061" x="2514600" y="990600"/>
          <p14:tracePt t="12436" x="2501900" y="1009650"/>
          <p14:tracePt t="12444" x="2489200" y="1035050"/>
          <p14:tracePt t="12458" x="2476500" y="1054100"/>
          <p14:tracePt t="12478" x="2438400" y="1092200"/>
          <p14:tracePt t="12490" x="2432050" y="1104900"/>
          <p14:tracePt t="12507" x="2413000" y="1130300"/>
          <p14:tracePt t="12524" x="2400300" y="1149350"/>
          <p14:tracePt t="12524" x="2400300" y="1162050"/>
          <p14:tracePt t="12542" x="2387600" y="1174750"/>
          <p14:tracePt t="12562" x="2387600" y="1181100"/>
          <p14:tracePt t="12574" x="2387600" y="1187450"/>
          <p14:tracePt t="12590" x="2381250" y="1193800"/>
          <p14:tracePt t="12607" x="2374900" y="1219200"/>
          <p14:tracePt t="12626" x="2368550" y="1231900"/>
          <p14:tracePt t="12646" x="2355850" y="1257300"/>
          <p14:tracePt t="12652" x="2349500" y="1257300"/>
          <p14:tracePt t="12675" x="2343150" y="1270000"/>
          <p14:tracePt t="12682" x="2336800" y="1270000"/>
          <p14:tracePt t="12708" x="2324100" y="1276350"/>
          <p14:tracePt t="12708" x="2317750" y="1276350"/>
          <p14:tracePt t="12725" x="2298700" y="1282700"/>
          <p14:tracePt t="12732" x="2292350" y="1282700"/>
          <p14:tracePt t="12749" x="2273300" y="1295400"/>
          <p14:tracePt t="12773" x="2235200" y="1308100"/>
          <p14:tracePt t="12790" x="2197100" y="1320800"/>
          <p14:tracePt t="12807" x="2133600" y="1339850"/>
          <p14:tracePt t="12823" x="2076450" y="1352550"/>
          <p14:tracePt t="12849" x="2019300" y="1358900"/>
          <p14:tracePt t="12874" x="1974850" y="1365250"/>
          <p14:tracePt t="12891" x="1936750" y="1377950"/>
          <p14:tracePt t="12908" x="1873250" y="1390650"/>
          <p14:tracePt t="12930" x="1835150" y="1397000"/>
          <p14:tracePt t="12941" x="1803400" y="1397000"/>
          <p14:tracePt t="12949" x="1784350" y="1397000"/>
          <p14:tracePt t="12972" x="1752600" y="1403350"/>
          <p14:tracePt t="12992" x="1746250" y="1403350"/>
          <p14:tracePt t="13012" x="1727200" y="1409700"/>
          <p14:tracePt t="13023" x="1720850" y="1409700"/>
          <p14:tracePt t="13040" x="1714500" y="1416050"/>
          <p14:tracePt t="13058" x="1701800" y="1416050"/>
          <p14:tracePt t="13074" x="1695450" y="1416050"/>
          <p14:tracePt t="13108" x="1682750" y="1416050"/>
          <p14:tracePt t="13124" x="1676400" y="1416050"/>
          <p14:tracePt t="13140" x="1670050" y="1416050"/>
          <p14:tracePt t="13164" x="1663700" y="1416050"/>
          <p14:tracePt t="13197" x="1657350" y="1416050"/>
          <p14:tracePt t="13204" x="1651000" y="1416050"/>
          <p14:tracePt t="13227" x="1638300" y="1416050"/>
          <p14:tracePt t="13234" x="1631950" y="1409700"/>
          <p14:tracePt t="13252" x="1606550" y="1409700"/>
          <p14:tracePt t="13276" x="1549400" y="1409700"/>
          <p14:tracePt t="13290" x="1524000" y="1409700"/>
          <p14:tracePt t="13321" x="1460500" y="1409700"/>
          <p14:tracePt t="13327" x="1447800" y="1416050"/>
          <p14:tracePt t="13341" x="1428750" y="1416050"/>
          <p14:tracePt t="13359" x="1416050" y="1422400"/>
          <p14:tracePt t="13379" x="1409700" y="1428750"/>
          <p14:tracePt t="13391" x="1403350" y="1428750"/>
          <p14:tracePt t="13408" x="1390650" y="1435100"/>
          <p14:tracePt t="13417" x="1377950" y="1441450"/>
          <p14:tracePt t="13438" x="1346200" y="1454150"/>
          <p14:tracePt t="13469" x="1308100" y="1473200"/>
          <p14:tracePt t="13476" x="1301750" y="1473200"/>
          <p14:tracePt t="13491" x="1295400" y="1473200"/>
          <p14:tracePt t="13499" x="1289050" y="1479550"/>
          <p14:tracePt t="13525" x="1282700" y="1479550"/>
          <p14:tracePt t="13580" x="1276350" y="1479550"/>
          <p14:tracePt t="13588" x="1270000" y="1485900"/>
          <p14:tracePt t="13599" x="1250950" y="1485900"/>
          <p14:tracePt t="13616" x="1238250" y="1498600"/>
          <p14:tracePt t="13644" x="1200150" y="1498600"/>
          <p14:tracePt t="13644" x="1193800" y="1498600"/>
          <p14:tracePt t="13657" x="1181100" y="1498600"/>
          <p14:tracePt t="13674" x="1168400" y="1498600"/>
          <p14:tracePt t="13690" x="1162050" y="1498600"/>
          <p14:tracePt t="13708" x="1149350" y="1498600"/>
          <p14:tracePt t="13729" x="1136650" y="1498600"/>
          <p14:tracePt t="13741" x="1130300" y="1498600"/>
          <p14:tracePt t="13749" x="1123950" y="1498600"/>
          <p14:tracePt t="28474" x="1162050" y="1498600"/>
          <p14:tracePt t="28482" x="1225550" y="1498600"/>
          <p14:tracePt t="28490" x="1289050" y="1498600"/>
          <p14:tracePt t="28522" x="1612900" y="1574800"/>
          <p14:tracePt t="28531" x="1701800" y="1593850"/>
          <p14:tracePt t="28539" x="1790700" y="1612900"/>
          <p14:tracePt t="28557" x="1943100" y="1638300"/>
          <p14:tracePt t="28580" x="2184400" y="1727200"/>
          <p14:tracePt t="28596" x="2387600" y="1797050"/>
          <p14:tracePt t="28628" x="2711450" y="1866900"/>
          <p14:tracePt t="28634" x="2800350" y="1873250"/>
          <p14:tracePt t="28648" x="2870200" y="1873250"/>
          <p14:tracePt t="28671" x="3105150" y="1873250"/>
          <p14:tracePt t="28687" x="3257550" y="1885950"/>
          <p14:tracePt t="28709" x="3460750" y="1917700"/>
          <p14:tracePt t="28731" x="3644900" y="1968500"/>
          <p14:tracePt t="28747" x="3752850" y="1987550"/>
          <p14:tracePt t="28778" x="3873500" y="2012950"/>
          <p14:tracePt t="28798" x="3911600" y="2012950"/>
          <p14:tracePt t="28815" x="3937000" y="2012950"/>
          <p14:tracePt t="28890" x="3943350" y="2012950"/>
          <p14:tracePt t="28898" x="3956050" y="2012950"/>
          <p14:tracePt t="28914" x="4000500" y="2012950"/>
          <p14:tracePt t="28932" x="4070350" y="2012950"/>
          <p14:tracePt t="28952" x="4152900" y="2000250"/>
          <p14:tracePt t="28955" x="4191000" y="1987550"/>
          <p14:tracePt t="28979" x="4254500" y="1981200"/>
          <p14:tracePt t="28995" x="4267200" y="1981200"/>
          <p14:tracePt t="29012" x="4273550" y="1981200"/>
          <p14:tracePt t="29029" x="4292600" y="1981200"/>
          <p14:tracePt t="29055" x="4343400" y="1974850"/>
          <p14:tracePt t="29071" x="4406900" y="1955800"/>
          <p14:tracePt t="29097" x="4514850" y="1936750"/>
          <p14:tracePt t="29119" x="4648200" y="1879600"/>
          <p14:tracePt t="29122" x="4711700" y="1854200"/>
          <p14:tracePt t="29145" x="4876800" y="1784350"/>
          <p14:tracePt t="29162" x="5105400" y="1714500"/>
          <p14:tracePt t="29179" x="5270500" y="1708150"/>
          <p14:tracePt t="29196" x="5384800" y="1701800"/>
          <p14:tracePt t="29213" x="5454650" y="1695450"/>
          <p14:tracePt t="29229" x="5505450" y="1695450"/>
          <p14:tracePt t="29245" x="5549900" y="1708150"/>
          <p14:tracePt t="29262" x="5594350" y="1708150"/>
          <p14:tracePt t="29280" x="5632450" y="1701800"/>
          <p14:tracePt t="29296" x="5664200" y="1670050"/>
          <p14:tracePt t="29312" x="5676900" y="1606550"/>
          <p14:tracePt t="29343" x="5689600" y="1562100"/>
          <p14:tracePt t="29347" x="5702300" y="1562100"/>
          <p14:tracePt t="29355" x="5702300" y="1555750"/>
          <p14:tracePt t="29381" x="5702300" y="1549400"/>
          <p14:tracePt t="29690" x="5702300" y="1568450"/>
          <p14:tracePt t="29698" x="5702300" y="1612900"/>
          <p14:tracePt t="29706" x="5715000" y="1644650"/>
          <p14:tracePt t="29724" x="5734050" y="1695450"/>
          <p14:tracePt t="29748" x="5740400" y="1739900"/>
          <p14:tracePt t="29779" x="5740400" y="1771650"/>
          <p14:tracePt t="29788" x="5740400" y="1784350"/>
          <p14:tracePt t="29819" x="5740400" y="1816100"/>
          <p14:tracePt t="29826" x="5740400" y="1835150"/>
          <p14:tracePt t="29839" x="5746750" y="1847850"/>
          <p14:tracePt t="29864" x="5759450" y="1911350"/>
          <p14:tracePt t="29881" x="5765800" y="1955800"/>
          <p14:tracePt t="29898" x="5772150" y="1962150"/>
          <p14:tracePt t="29914" x="5778500" y="1962150"/>
          <p14:tracePt t="29970" x="5784850" y="1962150"/>
          <p14:tracePt t="29978" x="5803900" y="1962150"/>
          <p14:tracePt t="29997" x="5842000" y="1987550"/>
          <p14:tracePt t="30015" x="5911850" y="2019300"/>
          <p14:tracePt t="30036" x="5962650" y="2025650"/>
          <p14:tracePt t="30065" x="5975350" y="2032000"/>
          <p14:tracePt t="30080" x="5994400" y="2044700"/>
          <p14:tracePt t="30099" x="6013450" y="2057400"/>
          <p14:tracePt t="30119" x="6019800" y="2057400"/>
          <p14:tracePt t="30410" x="6038850" y="2057400"/>
          <p14:tracePt t="30418" x="6070600" y="2057400"/>
          <p14:tracePt t="30432" x="6115050" y="2051050"/>
          <p14:tracePt t="30449" x="6210300" y="2038350"/>
          <p14:tracePt t="30467" x="6305550" y="2032000"/>
          <p14:tracePt t="30474" x="6324600" y="2025650"/>
          <p14:tracePt t="30489" x="6330950" y="2025650"/>
          <p14:tracePt t="30513" x="6337300" y="2025650"/>
          <p14:tracePt t="32419" x="6343650" y="2019300"/>
          <p14:tracePt t="32427" x="6369050" y="2012950"/>
          <p14:tracePt t="32452" x="6559550" y="1962150"/>
          <p14:tracePt t="32459" x="6604000" y="1962150"/>
          <p14:tracePt t="32475" x="6654800" y="1955800"/>
          <p14:tracePt t="32499" x="6718300" y="1949450"/>
          <p14:tracePt t="32517" x="6750050" y="1949450"/>
          <p14:tracePt t="32547" x="6775450" y="1930400"/>
          <p14:tracePt t="32555" x="6781800" y="1924050"/>
          <p14:tracePt t="32586" x="6807200" y="1905000"/>
          <p14:tracePt t="32588" x="6813550" y="1892300"/>
          <p14:tracePt t="32615" x="6851650" y="1860550"/>
          <p14:tracePt t="32622" x="6870700" y="1854200"/>
          <p14:tracePt t="32641" x="6883400" y="1841500"/>
          <p14:tracePt t="32663" x="6902450" y="1841500"/>
          <p14:tracePt t="32680" x="6921500" y="1841500"/>
          <p14:tracePt t="32697" x="6946900" y="1841500"/>
          <p14:tracePt t="32714" x="6965950" y="1854200"/>
          <p14:tracePt t="32741" x="7035800" y="1860550"/>
          <p14:tracePt t="32764" x="7118350" y="1879600"/>
          <p14:tracePt t="32780" x="7200900" y="1885950"/>
          <p14:tracePt t="32798" x="7283450" y="1885950"/>
          <p14:tracePt t="32819" x="7378700" y="1885950"/>
          <p14:tracePt t="32831" x="7397750" y="1885950"/>
          <p14:tracePt t="32848" x="7435850" y="1879600"/>
          <p14:tracePt t="32864" x="7467600" y="1873250"/>
          <p14:tracePt t="32881" x="7499350" y="1860550"/>
          <p14:tracePt t="32898" x="7531100" y="1854200"/>
          <p14:tracePt t="32905" x="7543800" y="1854200"/>
          <p14:tracePt t="32930" x="7581900" y="1847850"/>
          <p14:tracePt t="32939" x="7588250" y="1847850"/>
          <p14:tracePt t="32963" x="7607300" y="1860550"/>
          <p14:tracePt t="32981" x="7613650" y="1879600"/>
          <p14:tracePt t="32989" x="7620000" y="1885950"/>
          <p14:tracePt t="33012" x="7632700" y="1911350"/>
          <p14:tracePt t="33031" x="7645400" y="1917700"/>
          <p14:tracePt t="33039" x="7651750" y="1917700"/>
          <p14:tracePt t="33060" x="7677150" y="1917700"/>
          <p14:tracePt t="33099" x="7683500" y="1917700"/>
          <p14:tracePt t="33115" x="7702550" y="1905000"/>
          <p14:tracePt t="33123" x="7702550" y="1898650"/>
          <p14:tracePt t="33131" x="7721600" y="1885950"/>
          <p14:tracePt t="33146" x="7721600" y="1879600"/>
          <p14:tracePt t="33164" x="7734300" y="1866900"/>
          <p14:tracePt t="33195" x="7734300" y="1860550"/>
          <p14:tracePt t="33214" x="7740650" y="1847850"/>
          <p14:tracePt t="33222" x="7747000" y="1847850"/>
          <p14:tracePt t="33243" x="7766050" y="1822450"/>
          <p14:tracePt t="33263" x="7772400" y="1803400"/>
          <p14:tracePt t="33289" x="7785100" y="1778000"/>
          <p14:tracePt t="33308" x="7785100" y="1765300"/>
          <p14:tracePt t="33396" x="7791450" y="1758950"/>
          <p14:tracePt t="33404" x="7797800" y="1752600"/>
          <p14:tracePt t="33417" x="7797800" y="1746250"/>
          <p14:tracePt t="33433" x="7810500" y="1733550"/>
          <p14:tracePt t="33454" x="7816850" y="1727200"/>
          <p14:tracePt t="33482" x="7816850" y="1714500"/>
          <p14:tracePt t="33500" x="7823200" y="1714500"/>
          <p14:tracePt t="33563" x="7823200" y="1720850"/>
          <p14:tracePt t="33572" x="7823200" y="1752600"/>
          <p14:tracePt t="33580" x="7823200" y="1784350"/>
          <p14:tracePt t="33598" x="7823200" y="1816100"/>
          <p14:tracePt t="33615" x="7823200" y="1841500"/>
          <p14:tracePt t="33636" x="7823200" y="1854200"/>
          <p14:tracePt t="33755" x="7816850" y="1854200"/>
          <p14:tracePt t="33763" x="7810500" y="1860550"/>
          <p14:tracePt t="33772" x="7804150" y="1866900"/>
          <p14:tracePt t="33804" x="7785100" y="1892300"/>
          <p14:tracePt t="33804" x="7778750" y="1905000"/>
          <p14:tracePt t="33811" x="7778750" y="1911350"/>
          <p14:tracePt t="33832" x="7766050" y="1936750"/>
          <p14:tracePt t="33839" x="7759700" y="1949450"/>
          <p14:tracePt t="33856" x="7747000" y="1974850"/>
          <p14:tracePt t="33880" x="7715250" y="2000250"/>
          <p14:tracePt t="33904" x="7670800" y="2019300"/>
          <p14:tracePt t="33932" x="7588250" y="2019300"/>
          <p14:tracePt t="33947" x="7537450" y="2019300"/>
          <p14:tracePt t="33966" x="7480300" y="2012950"/>
          <p14:tracePt t="33987" x="7435850" y="2012950"/>
          <p14:tracePt t="33989" x="7416800" y="2012950"/>
          <p14:tracePt t="34014" x="7385050" y="2012950"/>
          <p14:tracePt t="34031" x="7353300" y="2025650"/>
          <p14:tracePt t="34047" x="7327900" y="2032000"/>
          <p14:tracePt t="34064" x="7296150" y="2051050"/>
          <p14:tracePt t="34081" x="7239000" y="2063750"/>
          <p14:tracePt t="34106" x="7124700" y="2089150"/>
          <p14:tracePt t="34125" x="7016750" y="2114550"/>
          <p14:tracePt t="34147" x="6959600" y="2133600"/>
          <p14:tracePt t="34163" x="6921500" y="2139950"/>
          <p14:tracePt t="34189" x="6915150" y="2139950"/>
          <p14:tracePt t="34276" x="6902450" y="2139950"/>
          <p14:tracePt t="34284" x="6889750" y="2139950"/>
          <p14:tracePt t="34292" x="6858000" y="2133600"/>
          <p14:tracePt t="34311" x="6832600" y="2127250"/>
          <p14:tracePt t="34334" x="6800850" y="2127250"/>
          <p14:tracePt t="34349" x="6788150" y="2127250"/>
          <p14:tracePt t="34380" x="6762750" y="2127250"/>
          <p14:tracePt t="34460" x="6762750" y="2114550"/>
          <p14:tracePt t="34468" x="6756400" y="2082800"/>
          <p14:tracePt t="34476" x="6737350" y="2038350"/>
          <p14:tracePt t="34500" x="6699250" y="1962150"/>
          <p14:tracePt t="34501" x="6680200" y="1924050"/>
          <p14:tracePt t="34521" x="6654800" y="1866900"/>
          <p14:tracePt t="34550" x="6616700" y="1746250"/>
          <p14:tracePt t="34564" x="6604000" y="1720850"/>
          <p14:tracePt t="34581" x="6604000" y="1695450"/>
          <p14:tracePt t="34604" x="6604000" y="1682750"/>
          <p14:tracePt t="34620" x="6610350" y="1663700"/>
          <p14:tracePt t="34628" x="6616700" y="1651000"/>
          <p14:tracePt t="34641" x="6623050" y="1631950"/>
          <p14:tracePt t="34664" x="6629400" y="1600200"/>
          <p14:tracePt t="34680" x="6635750" y="1587500"/>
          <p14:tracePt t="34697" x="6635750" y="1549400"/>
          <p14:tracePt t="34727" x="6642100" y="1454150"/>
          <p14:tracePt t="34732" x="6642100" y="1435100"/>
          <p14:tracePt t="34740" x="6642100" y="1422400"/>
          <p14:tracePt t="34756" x="6642100" y="1409700"/>
          <p14:tracePt t="34774" x="6648450" y="1397000"/>
          <p14:tracePt t="34796" x="6654800" y="1390650"/>
          <p14:tracePt t="34814" x="6654800" y="1384300"/>
          <p14:tracePt t="34988" x="6661150" y="1371600"/>
          <p14:tracePt t="34996" x="6667500" y="1371600"/>
          <p14:tracePt t="35016" x="6680200" y="1358900"/>
          <p14:tracePt t="35035" x="6686550" y="1352550"/>
          <p14:tracePt t="35054" x="6686550" y="1333500"/>
          <p14:tracePt t="35083" x="6692900" y="1327150"/>
          <p14:tracePt t="35140" x="6692900" y="1320800"/>
          <p14:tracePt t="35148" x="6699250" y="1314450"/>
          <p14:tracePt t="35157" x="6705600" y="1295400"/>
          <p14:tracePt t="35173" x="6718300" y="1257300"/>
          <p14:tracePt t="35192" x="6737350" y="1238250"/>
          <p14:tracePt t="35215" x="6743700" y="1231900"/>
          <p14:tracePt t="35231" x="6750050" y="1231900"/>
          <p14:tracePt t="35247" x="6762750" y="1225550"/>
          <p14:tracePt t="35281" x="6775450" y="1219200"/>
          <p14:tracePt t="35284" x="6781800" y="1212850"/>
          <p14:tracePt t="35298" x="6788150" y="1212850"/>
          <p14:tracePt t="35316" x="6807200" y="1200150"/>
          <p14:tracePt t="35337" x="6819900" y="1187450"/>
          <p14:tracePt t="35340" x="6832600" y="1181100"/>
          <p14:tracePt t="35366" x="6858000" y="1168400"/>
          <p14:tracePt t="35382" x="6870700" y="1155700"/>
          <p14:tracePt t="35399" x="6883400" y="1149350"/>
          <p14:tracePt t="35420" x="6908800" y="1143000"/>
          <p14:tracePt t="35431" x="6921500" y="1130300"/>
          <p14:tracePt t="35448" x="6953250" y="1130300"/>
          <p14:tracePt t="35465" x="6991350" y="1117600"/>
          <p14:tracePt t="35482" x="7035800" y="1111250"/>
          <p14:tracePt t="35499" x="7073900" y="1111250"/>
          <p14:tracePt t="35506" x="7086600" y="1104900"/>
          <p14:tracePt t="35527" x="7124700" y="1104900"/>
          <p14:tracePt t="35546" x="7150100" y="1104900"/>
          <p14:tracePt t="35564" x="7175500" y="1104900"/>
          <p14:tracePt t="35581" x="7181850" y="1098550"/>
          <p14:tracePt t="35590" x="7188200" y="1098550"/>
          <p14:tracePt t="35609" x="7194550" y="1085850"/>
          <p14:tracePt t="35631" x="7213600" y="1066800"/>
          <p14:tracePt t="35647" x="7251700" y="1047750"/>
          <p14:tracePt t="35664" x="7302500" y="1009650"/>
          <p14:tracePt t="35695" x="7416800" y="996950"/>
          <p14:tracePt t="35706" x="7435850" y="990600"/>
          <p14:tracePt t="35723" x="7461250" y="990600"/>
          <p14:tracePt t="35740" x="7473950" y="990600"/>
          <p14:tracePt t="35941" x="7480300" y="996950"/>
          <p14:tracePt t="35949" x="7493000" y="1009650"/>
          <p14:tracePt t="35974" x="7499350" y="1047750"/>
          <p14:tracePt t="36003" x="7512050" y="1085850"/>
          <p14:tracePt t="36010" x="7512050" y="1092200"/>
          <p14:tracePt t="36042" x="7543800" y="1143000"/>
          <p14:tracePt t="36044" x="7543800" y="1149350"/>
          <p14:tracePt t="36057" x="7550150" y="1155700"/>
          <p14:tracePt t="36075" x="7562850" y="1181100"/>
          <p14:tracePt t="36106" x="7581900" y="1250950"/>
          <p14:tracePt t="36125" x="7594600" y="1308100"/>
          <p14:tracePt t="36141" x="7594600" y="1352550"/>
          <p14:tracePt t="36165" x="7594600" y="1397000"/>
          <p14:tracePt t="36173" x="7594600" y="1409700"/>
          <p14:tracePt t="36199" x="7600950" y="1454150"/>
          <p14:tracePt t="36217" x="7607300" y="1473200"/>
          <p14:tracePt t="36224" x="7607300" y="1485900"/>
          <p14:tracePt t="36249" x="7607300" y="1524000"/>
          <p14:tracePt t="36256" x="7607300" y="1543050"/>
          <p14:tracePt t="36273" x="7607300" y="1549400"/>
          <p14:tracePt t="36290" x="7607300" y="1555750"/>
          <p14:tracePt t="36324" x="7613650" y="1574800"/>
          <p14:tracePt t="36335" x="7613650" y="1587500"/>
          <p14:tracePt t="36347" x="7613650" y="1600200"/>
          <p14:tracePt t="36357" x="7626350" y="1612900"/>
          <p14:tracePt t="36485" x="7626350" y="1619250"/>
          <p14:tracePt t="36493" x="7626350" y="1625600"/>
          <p14:tracePt t="36507" x="7626350" y="1638300"/>
          <p14:tracePt t="36533" x="7626350" y="1676400"/>
          <p14:tracePt t="36549" x="7626350" y="1701800"/>
          <p14:tracePt t="36556" x="7626350" y="1708150"/>
          <p14:tracePt t="36574" x="7632700" y="1733550"/>
          <p14:tracePt t="36593" x="7639050" y="1746250"/>
          <p14:tracePt t="36608" x="7639050" y="1758950"/>
          <p14:tracePt t="36631" x="7645400" y="1758950"/>
          <p14:tracePt t="37085" x="7645400" y="1765300"/>
          <p14:tracePt t="37094" x="7645400" y="1778000"/>
          <p14:tracePt t="37102" x="7645400" y="1784350"/>
          <p14:tracePt t="37118" x="7645400" y="1790700"/>
          <p14:tracePt t="37136" x="7645400" y="1797050"/>
          <p14:tracePt t="37159" x="7645400" y="1809750"/>
          <p14:tracePt t="37221" x="7645400" y="1816100"/>
          <p14:tracePt t="37245" x="7645400" y="1828800"/>
          <p14:tracePt t="37285" x="7639050" y="1828800"/>
          <p14:tracePt t="37389" x="7639050" y="1835150"/>
          <p14:tracePt t="37429" x="7645400" y="1835150"/>
          <p14:tracePt t="37541" x="7651750" y="1835150"/>
          <p14:tracePt t="37568" x="7651750" y="1841500"/>
          <p14:tracePt t="37575" x="7651750" y="1847850"/>
          <p14:tracePt t="37582" x="7651750" y="1860550"/>
          <p14:tracePt t="37611" x="7645400" y="1879600"/>
          <p14:tracePt t="37632" x="7639050" y="1885950"/>
          <p14:tracePt t="37648" x="7639050" y="1892300"/>
          <p14:tracePt t="37669" x="7632700" y="1892300"/>
          <p14:tracePt t="37701" x="7626350" y="1892300"/>
          <p14:tracePt t="37709" x="7626350" y="1898650"/>
          <p14:tracePt t="37717" x="7626350" y="1905000"/>
          <p14:tracePt t="37732" x="7620000" y="1905000"/>
          <p14:tracePt t="37750" x="7607300" y="1905000"/>
          <p14:tracePt t="37774" x="7600950" y="1905000"/>
          <p14:tracePt t="37870" x="7600950" y="1911350"/>
          <p14:tracePt t="37877" x="7594600" y="1911350"/>
          <p14:tracePt t="37899" x="7588250" y="1917700"/>
          <p14:tracePt t="38605" x="7581900" y="1924050"/>
          <p14:tracePt t="38613" x="7569200" y="1936750"/>
          <p14:tracePt t="38635" x="7562850" y="1943100"/>
          <p14:tracePt t="38677" x="7562850" y="1949450"/>
          <p14:tracePt t="38733" x="7556500" y="1949450"/>
          <p14:tracePt t="38757" x="7550150" y="1962150"/>
          <p14:tracePt t="38765" x="7537450" y="1974850"/>
          <p14:tracePt t="38786" x="7518400" y="2000250"/>
          <p14:tracePt t="38792" x="7512050" y="2006600"/>
          <p14:tracePt t="38810" x="7493000" y="2025650"/>
          <p14:tracePt t="38832" x="7486650" y="2032000"/>
          <p14:tracePt t="38974" x="7473950" y="2038350"/>
          <p14:tracePt t="38981" x="7467600" y="2044700"/>
          <p14:tracePt t="38992" x="7461250" y="2051050"/>
          <p14:tracePt t="39020" x="7435850" y="2051050"/>
          <p14:tracePt t="39085" x="7435850" y="2057400"/>
          <p14:tracePt t="40734" x="7435850" y="2063750"/>
          <p14:tracePt t="40744" x="7423150" y="2101850"/>
          <p14:tracePt t="40750" x="7410450" y="2159000"/>
          <p14:tracePt t="40761" x="7397750" y="2203450"/>
          <p14:tracePt t="40783" x="7353300" y="2317750"/>
          <p14:tracePt t="40799" x="7340600" y="2381250"/>
          <p14:tracePt t="40817" x="7315200" y="2425700"/>
          <p14:tracePt t="40833" x="7308850" y="2482850"/>
          <p14:tracePt t="40864" x="7289800" y="2527300"/>
          <p14:tracePt t="40870" x="7277100" y="2533650"/>
          <p14:tracePt t="40878" x="7270750" y="2552700"/>
          <p14:tracePt t="40901" x="7258050" y="2584450"/>
          <p14:tracePt t="40908" x="7258050" y="2609850"/>
          <p14:tracePt t="40933" x="7251700" y="2679700"/>
          <p14:tracePt t="40941" x="7251700" y="2698750"/>
          <p14:tracePt t="40958" x="7258050" y="2730500"/>
          <p14:tracePt t="40983" x="7289800" y="2774950"/>
          <p14:tracePt t="41001" x="7327900" y="2800350"/>
          <p14:tracePt t="41008" x="7340600" y="2806700"/>
          <p14:tracePt t="41033" x="7391400" y="2832100"/>
          <p14:tracePt t="41041" x="7397750" y="2838450"/>
          <p14:tracePt t="41126" x="7404100" y="2844800"/>
          <p14:tracePt t="41142" x="7416800" y="2844800"/>
          <p14:tracePt t="41150" x="7435850" y="2851150"/>
          <p14:tracePt t="41159" x="7448550" y="2857500"/>
          <p14:tracePt t="41190" x="7505700" y="2895600"/>
          <p14:tracePt t="41193" x="7531100" y="2921000"/>
          <p14:tracePt t="41208" x="7556500" y="2952750"/>
          <p14:tracePt t="41227" x="7581900" y="2971800"/>
          <p14:tracePt t="41250" x="7600950" y="2971800"/>
          <p14:tracePt t="41430" x="7607300" y="2978150"/>
          <p14:tracePt t="41438" x="7600950" y="3003550"/>
          <p14:tracePt t="41454" x="7600950" y="3035300"/>
          <p14:tracePt t="41475" x="7613650" y="3092450"/>
          <p14:tracePt t="41492" x="7620000" y="3130550"/>
          <p14:tracePt t="41514" x="7620000" y="3155950"/>
          <p14:tracePt t="41534" x="7620000" y="3168650"/>
          <p14:tracePt t="41550" x="7600950" y="3194050"/>
          <p14:tracePt t="41566" x="7581900" y="3232150"/>
          <p14:tracePt t="41583" x="7569200" y="3263900"/>
          <p14:tracePt t="41599" x="7556500" y="3308350"/>
          <p14:tracePt t="41617" x="7550150" y="3333750"/>
          <p14:tracePt t="41633" x="7537450" y="3371850"/>
          <p14:tracePt t="41658" x="7524750" y="3403600"/>
          <p14:tracePt t="41675" x="7518400" y="3409950"/>
          <p14:tracePt t="41700" x="7512050" y="3409950"/>
          <p14:tracePt t="41726" x="7505700" y="3409950"/>
          <p14:tracePt t="41738" x="7499350" y="3390900"/>
          <p14:tracePt t="41750" x="7461250" y="3289300"/>
          <p14:tracePt t="41759" x="7442200" y="3219450"/>
          <p14:tracePt t="41777" x="7397750" y="3041650"/>
          <p14:tracePt t="41800" x="7270750" y="2520950"/>
          <p14:tracePt t="41816" x="7162800" y="2082800"/>
          <p14:tracePt t="41842" x="7086600" y="1657350"/>
          <p14:tracePt t="41858" x="7086600" y="1517650"/>
          <p14:tracePt t="41885" x="7118350" y="1447800"/>
          <p14:tracePt t="41892" x="7124700" y="1447800"/>
          <p14:tracePt t="42094" x="7143750" y="1435100"/>
          <p14:tracePt t="42102" x="7162800" y="1428750"/>
          <p14:tracePt t="42110" x="7194550" y="1416050"/>
          <p14:tracePt t="42125" x="7213600" y="1409700"/>
          <p14:tracePt t="42142" x="7251700" y="1403350"/>
          <p14:tracePt t="42142" x="7264400" y="1403350"/>
          <p14:tracePt t="42169" x="7283450" y="1428750"/>
          <p14:tracePt t="42176" x="7289800" y="1466850"/>
          <p14:tracePt t="42197" x="7315200" y="1562100"/>
          <p14:tracePt t="42209" x="7321550" y="1663700"/>
          <p14:tracePt t="42225" x="7315200" y="1752600"/>
          <p14:tracePt t="42252" x="7302500" y="1949450"/>
          <p14:tracePt t="42259" x="7302500" y="2012950"/>
          <p14:tracePt t="42283" x="7302500" y="2178050"/>
          <p14:tracePt t="42292" x="7302500" y="2209800"/>
          <p14:tracePt t="42312" x="7296150" y="2279650"/>
          <p14:tracePt t="42335" x="7296150" y="2298700"/>
          <p14:tracePt t="42364" x="7289800" y="2317750"/>
          <p14:tracePt t="42384" x="7289800" y="2368550"/>
          <p14:tracePt t="42401" x="7289800" y="2419350"/>
          <p14:tracePt t="42417" x="7289800" y="2482850"/>
          <p14:tracePt t="42426" x="7308850" y="2520950"/>
          <p14:tracePt t="42445" x="7340600" y="2597150"/>
          <p14:tracePt t="42460" x="7385050" y="2673350"/>
          <p14:tracePt t="42483" x="7429500" y="2736850"/>
          <p14:tracePt t="42509" x="7473950" y="2774950"/>
          <p14:tracePt t="42539" x="7486650" y="2819400"/>
          <p14:tracePt t="42542" x="7486650" y="2832100"/>
          <p14:tracePt t="42558" x="7486650" y="2844800"/>
          <p14:tracePt t="42583" x="7493000" y="2889250"/>
          <p14:tracePt t="42592" x="7493000" y="2895600"/>
          <p14:tracePt t="42612" x="7505700" y="2914650"/>
          <p14:tracePt t="42633" x="7512050" y="2940050"/>
          <p14:tracePt t="42649" x="7531100" y="2971800"/>
          <p14:tracePt t="42666" x="7550150" y="2997200"/>
          <p14:tracePt t="42683" x="7569200" y="3035300"/>
          <p14:tracePt t="42700" x="7594600" y="3086100"/>
          <p14:tracePt t="42730" x="7620000" y="3168650"/>
          <p14:tracePt t="42750" x="7620000" y="3187700"/>
          <p14:tracePt t="42751" x="7620000" y="3194050"/>
          <p14:tracePt t="42759" x="7620000" y="3206750"/>
          <p14:tracePt t="42785" x="7620000" y="3232150"/>
          <p14:tracePt t="42792" x="7613650" y="3244850"/>
          <p14:tracePt t="42817" x="7613650" y="3263900"/>
          <p14:tracePt t="42825" x="7613650" y="3270250"/>
          <p14:tracePt t="42842" x="7613650" y="3302000"/>
          <p14:tracePt t="42865" x="7613650" y="3359150"/>
          <p14:tracePt t="42886" x="7613650" y="3390900"/>
          <p14:tracePt t="42907" x="7600950" y="3422650"/>
          <p14:tracePt t="42917" x="7594600" y="3429000"/>
          <p14:tracePt t="42933" x="7588250" y="3441700"/>
          <p14:tracePt t="42950" x="7588250" y="3467100"/>
          <p14:tracePt t="42968" x="7575550" y="3492500"/>
          <p14:tracePt t="42990" x="7575550" y="3511550"/>
          <p14:tracePt t="43001" x="7575550" y="3536950"/>
          <p14:tracePt t="43009" x="7575550" y="3543300"/>
          <p14:tracePt t="43028" x="7562850" y="3568700"/>
          <p14:tracePt t="43050" x="7556500" y="3600450"/>
          <p14:tracePt t="43080" x="7550150" y="3613150"/>
          <p14:tracePt t="43247" x="7550150" y="3625850"/>
          <p14:tracePt t="43255" x="7562850" y="3651250"/>
          <p14:tracePt t="43263" x="7588250" y="3683000"/>
          <p14:tracePt t="43286" x="7620000" y="3733800"/>
          <p14:tracePt t="43293" x="7626350" y="3746500"/>
          <p14:tracePt t="43312" x="7645400" y="3797300"/>
          <p14:tracePt t="43336" x="7645400" y="3816350"/>
          <p14:tracePt t="43352" x="7645400" y="3822700"/>
          <p14:tracePt t="43512" x="7645400" y="3810000"/>
          <p14:tracePt t="43519" x="7639050" y="3771900"/>
          <p14:tracePt t="43542" x="7613650" y="3670300"/>
          <p14:tracePt t="43571" x="7607300" y="3543300"/>
          <p14:tracePt t="43585" x="7620000" y="3511550"/>
          <p14:tracePt t="43602" x="7620000" y="3498850"/>
          <p14:tracePt t="43609" x="7620000" y="3492500"/>
          <p14:tracePt t="43626" x="7620000" y="3467100"/>
          <p14:tracePt t="43642" x="7620000" y="3422650"/>
          <p14:tracePt t="43659" x="7607300" y="3365500"/>
          <p14:tracePt t="43686" x="7581900" y="3213100"/>
          <p14:tracePt t="43706" x="7569200" y="3067050"/>
          <p14:tracePt t="43711" x="7569200" y="3048000"/>
          <p14:tracePt t="43728" x="7569200" y="3028950"/>
          <p14:tracePt t="43750" x="7569200" y="3022600"/>
          <p14:tracePt t="43799" x="7569200" y="3016250"/>
          <p14:tracePt t="43807" x="7569200" y="2997200"/>
          <p14:tracePt t="43825" x="7569200" y="2971800"/>
          <p14:tracePt t="43842" x="7581900" y="2952750"/>
          <p14:tracePt t="43864" x="7581900" y="2933700"/>
          <p14:tracePt t="43884" x="7581900" y="2921000"/>
          <p14:tracePt t="43900" x="7575550" y="2889250"/>
          <p14:tracePt t="43917" x="7562850" y="2863850"/>
          <p14:tracePt t="43933" x="7562850" y="2851150"/>
          <p14:tracePt t="43950" x="7562850" y="2838450"/>
          <p14:tracePt t="43980" x="7556500" y="2825750"/>
          <p14:tracePt t="44001" x="7556500" y="2813050"/>
          <p14:tracePt t="44018" x="7543800" y="2800350"/>
          <p14:tracePt t="44035" x="7537450" y="2787650"/>
          <p14:tracePt t="44052" x="7531100" y="2774950"/>
          <p14:tracePt t="44073" x="7531100" y="2762250"/>
          <p14:tracePt t="44079" x="7531100" y="2755900"/>
          <p14:tracePt t="44328" x="7518400" y="2755900"/>
          <p14:tracePt t="44335" x="7499350" y="2730500"/>
          <p14:tracePt t="44354" x="7461250" y="2705100"/>
          <p14:tracePt t="44360" x="7448550" y="2698750"/>
          <p14:tracePt t="44380" x="7416800" y="2679700"/>
          <p14:tracePt t="44403" x="7353300" y="2641600"/>
          <p14:tracePt t="44421" x="7302500" y="2616200"/>
          <p14:tracePt t="44435" x="7239000" y="2597150"/>
          <p14:tracePt t="44459" x="7175500" y="2584450"/>
          <p14:tracePt t="44476" x="7131050" y="2578100"/>
          <p14:tracePt t="44495" x="7092950" y="2571750"/>
          <p14:tracePt t="44513" x="7061200" y="2571750"/>
          <p14:tracePt t="44534" x="7048500" y="2565400"/>
          <p14:tracePt t="44550" x="7042150" y="2565400"/>
          <p14:tracePt t="44856" x="7042150" y="2590800"/>
          <p14:tracePt t="44866" x="7042150" y="2622550"/>
          <p14:tracePt t="44880" x="7035800" y="2686050"/>
          <p14:tracePt t="44897" x="7029450" y="2724150"/>
          <p14:tracePt t="44918" x="7004050" y="2762250"/>
          <p14:tracePt t="44933" x="7004050" y="2806700"/>
          <p14:tracePt t="44951" x="6997700" y="2895600"/>
          <p14:tracePt t="44968" x="6997700" y="2933700"/>
          <p14:tracePt t="44984" x="6991350" y="2952750"/>
          <p14:tracePt t="45000" x="6985000" y="2971800"/>
          <p14:tracePt t="45017" x="6972300" y="2990850"/>
          <p14:tracePt t="45034" x="6953250" y="3009900"/>
          <p14:tracePt t="45062" x="6927850" y="3041650"/>
          <p14:tracePt t="45084" x="6927850" y="3054350"/>
          <p14:tracePt t="45232" x="6927850" y="3035300"/>
          <p14:tracePt t="45240" x="6927850" y="3003550"/>
          <p14:tracePt t="45253" x="6934200" y="2978150"/>
          <p14:tracePt t="45270" x="6934200" y="2940050"/>
          <p14:tracePt t="45288" x="6946900" y="2921000"/>
          <p14:tracePt t="45288" x="6953250" y="2914650"/>
          <p14:tracePt t="45296" x="6953250" y="2901950"/>
          <p14:tracePt t="45316" x="6953250" y="2882900"/>
          <p14:tracePt t="45348" x="6959600" y="2882900"/>
          <p14:tracePt t="45432" x="6959600" y="2889250"/>
          <p14:tracePt t="45440" x="6959600" y="2901950"/>
          <p14:tracePt t="45448" x="6953250" y="2908300"/>
          <p14:tracePt t="45470" x="6934200" y="2946400"/>
          <p14:tracePt t="45489" x="6915150" y="3009900"/>
          <p14:tracePt t="45510" x="6908800" y="3016250"/>
          <p14:tracePt t="45537" x="6902450" y="3035300"/>
          <p14:tracePt t="45544" x="6902450" y="3041650"/>
          <p14:tracePt t="45560" x="6896100" y="3067050"/>
          <p14:tracePt t="45587" x="6877050" y="3117850"/>
          <p14:tracePt t="45594" x="6870700" y="3143250"/>
          <p14:tracePt t="45624" x="6858000" y="3225800"/>
          <p14:tracePt t="45631" x="6851650" y="3238500"/>
          <p14:tracePt t="45651" x="6832600" y="3276600"/>
          <p14:tracePt t="45671" x="6819900" y="3314700"/>
          <p14:tracePt t="45691" x="6813550" y="3359150"/>
          <p14:tracePt t="45701" x="6813550" y="3378200"/>
          <p14:tracePt t="45718" x="6813550" y="3422650"/>
          <p14:tracePt t="45736" x="6826250" y="3492500"/>
          <p14:tracePt t="45736" x="6832600" y="3530600"/>
          <p14:tracePt t="45752" x="6851650" y="3587750"/>
          <p14:tracePt t="45769" x="6858000" y="3625850"/>
          <p14:tracePt t="45776" x="6864350" y="3638550"/>
          <p14:tracePt t="45802" x="6877050" y="3663950"/>
          <p14:tracePt t="45818" x="6896100" y="3695700"/>
          <p14:tracePt t="45826" x="6908800" y="3714750"/>
          <p14:tracePt t="45852" x="6953250" y="3797300"/>
          <p14:tracePt t="45874" x="6997700" y="3860800"/>
          <p14:tracePt t="45884" x="7010400" y="3879850"/>
          <p14:tracePt t="45899" x="7023100" y="3898900"/>
          <p14:tracePt t="45916" x="7029450" y="3905250"/>
          <p14:tracePt t="45937" x="7048500" y="3911600"/>
          <p14:tracePt t="45958" x="7054850" y="3917950"/>
          <p14:tracePt t="45968" x="7067550" y="3930650"/>
          <p14:tracePt t="45977" x="7073900" y="3943350"/>
          <p14:tracePt t="45996" x="7086600" y="3962400"/>
          <p14:tracePt t="46019" x="7112000" y="4019550"/>
          <p14:tracePt t="46035" x="7131050" y="4044950"/>
          <p14:tracePt t="46064" x="7143750" y="4070350"/>
          <p14:tracePt t="46080" x="7150100" y="4083050"/>
          <p14:tracePt t="46102" x="7162800" y="4095750"/>
          <p14:tracePt t="46118" x="7188200" y="4108450"/>
          <p14:tracePt t="46136" x="7194550" y="4108450"/>
          <p14:tracePt t="46136" x="7200900" y="4108450"/>
          <p14:tracePt t="46157" x="7207250" y="4108450"/>
          <p14:tracePt t="46184" x="7213600" y="4108450"/>
          <p14:tracePt t="46192" x="7226300" y="4108450"/>
          <p14:tracePt t="46202" x="7245350" y="4102100"/>
          <p14:tracePt t="46224" x="7296150" y="4095750"/>
          <p14:tracePt t="46235" x="7302500" y="4089400"/>
          <p14:tracePt t="46252" x="7308850" y="4083050"/>
          <p14:tracePt t="46260" x="7315200" y="4083050"/>
          <p14:tracePt t="46304" x="7321550" y="4089400"/>
          <p14:tracePt t="46312" x="7327900" y="4089400"/>
          <p14:tracePt t="46320" x="7334250" y="4095750"/>
          <p14:tracePt t="46328" x="7340600" y="4095750"/>
          <p14:tracePt t="46351" x="7359650" y="4108450"/>
          <p14:tracePt t="46352" x="7366000" y="4114800"/>
          <p14:tracePt t="46367" x="7372350" y="4121150"/>
          <p14:tracePt t="46384" x="7372350" y="4127500"/>
          <p14:tracePt t="46384" x="7372350" y="4133850"/>
          <p14:tracePt t="46401" x="7372350" y="4140200"/>
          <p14:tracePt t="46417" x="7372350" y="4146550"/>
          <p14:tracePt t="46443" x="7372350" y="4178300"/>
          <p14:tracePt t="46462" x="7385050" y="4191000"/>
          <p14:tracePt t="46485" x="7391400" y="4197350"/>
          <p14:tracePt t="46536" x="7391400" y="4210050"/>
          <p14:tracePt t="46552" x="7391400" y="4222750"/>
          <p14:tracePt t="46568" x="7385050" y="4229100"/>
          <p14:tracePt t="46584" x="7378700" y="4229100"/>
          <p14:tracePt t="46592" x="7372350" y="4241800"/>
          <p14:tracePt t="46601" x="7366000" y="4241800"/>
          <p14:tracePt t="46618" x="7359650" y="4248150"/>
          <p14:tracePt t="46627" x="7346950" y="4254500"/>
          <p14:tracePt t="46651" x="7334250" y="4267200"/>
          <p14:tracePt t="46670" x="7321550" y="4273550"/>
          <p14:tracePt t="46691" x="7308850" y="4273550"/>
          <p14:tracePt t="46702" x="7302500" y="4273550"/>
          <p14:tracePt t="46720" x="7302500" y="4279900"/>
          <p14:tracePt t="46776" x="7289800" y="4273550"/>
          <p14:tracePt t="46784" x="7283450" y="4260850"/>
          <p14:tracePt t="46793" x="7270750" y="4254500"/>
          <p14:tracePt t="46810" x="7251700" y="4222750"/>
          <p14:tracePt t="46835" x="7245350" y="4191000"/>
          <p14:tracePt t="46852" x="7239000" y="4165600"/>
          <p14:tracePt t="46874" x="7239000" y="4146550"/>
          <p14:tracePt t="46885" x="7239000" y="4140200"/>
          <p14:tracePt t="46901" x="7251700" y="4121150"/>
          <p14:tracePt t="46918" x="7258050" y="4089400"/>
          <p14:tracePt t="46935" x="7264400" y="4038600"/>
          <p14:tracePt t="46953" x="7289800" y="3962400"/>
          <p14:tracePt t="46974" x="7296150" y="3930650"/>
          <p14:tracePt t="46985" x="7296150" y="3924300"/>
          <p14:tracePt t="47040" x="7296150" y="3911600"/>
          <p14:tracePt t="47048" x="7296150" y="3898900"/>
          <p14:tracePt t="47056" x="7289800" y="3886200"/>
          <p14:tracePt t="47064" x="7283450" y="3873500"/>
          <p14:tracePt t="47085" x="7283450" y="3848100"/>
          <p14:tracePt t="47093" x="7283450" y="3835400"/>
          <p14:tracePt t="47119" x="7289800" y="3803650"/>
          <p14:tracePt t="47127" x="7296150" y="3797300"/>
          <p14:tracePt t="47144" x="7308850" y="3759200"/>
          <p14:tracePt t="47161" x="7327900" y="3746500"/>
          <p14:tracePt t="47177" x="7334250" y="3733800"/>
          <p14:tracePt t="47203" x="7340600" y="3721100"/>
          <p14:tracePt t="47224" x="7346950" y="3708400"/>
          <p14:tracePt t="47234" x="7366000" y="3676650"/>
          <p14:tracePt t="47253" x="7391400" y="3651250"/>
          <p14:tracePt t="47268" x="7429500" y="3606800"/>
          <p14:tracePt t="47277" x="7448550" y="3587750"/>
          <p14:tracePt t="47294" x="7480300" y="3575050"/>
          <p14:tracePt t="47313" x="7493000" y="3575050"/>
          <p14:tracePt t="47425" x="7499350" y="3575050"/>
          <p14:tracePt t="47440" x="7505700" y="3575050"/>
          <p14:tracePt t="47457" x="7505700" y="3581400"/>
          <p14:tracePt t="47474" x="7512050" y="3600450"/>
          <p14:tracePt t="47480" x="7512050" y="3606800"/>
          <p14:tracePt t="47495" x="7512050" y="3613150"/>
          <p14:tracePt t="47520" x="7512050" y="3632200"/>
          <p14:tracePt t="47536" x="7512050" y="3651250"/>
          <p14:tracePt t="47554" x="7512050" y="3663950"/>
          <p14:tracePt t="47600" x="7512050" y="3670300"/>
          <p14:tracePt t="47608" x="7512050" y="3676650"/>
          <p14:tracePt t="47619" x="7512050" y="3683000"/>
          <p14:tracePt t="47636" x="7505700" y="3702050"/>
          <p14:tracePt t="47653" x="7499350" y="3721100"/>
          <p14:tracePt t="47674" x="7473950" y="3765550"/>
          <p14:tracePt t="47680" x="7461250" y="3790950"/>
          <p14:tracePt t="47693" x="7454900" y="3810000"/>
          <p14:tracePt t="47710" x="7448550" y="3854450"/>
          <p14:tracePt t="47737" x="7435850" y="3879850"/>
          <p14:tracePt t="47744" x="7435850" y="3886200"/>
          <p14:tracePt t="47763" x="7429500" y="3892550"/>
          <p14:tracePt t="47848" x="7423150" y="3898900"/>
          <p14:tracePt t="47856" x="7423150" y="3911600"/>
          <p14:tracePt t="47870" x="7423150" y="3917950"/>
          <p14:tracePt t="47887" x="7416800" y="3924300"/>
          <p14:tracePt t="47903" x="7410450" y="3937000"/>
          <p14:tracePt t="47922" x="7397750" y="3949700"/>
          <p14:tracePt t="47984" x="7397750" y="3956050"/>
          <p14:tracePt t="47992" x="7391400" y="3968750"/>
          <p14:tracePt t="48005" x="7385050" y="3968750"/>
          <p14:tracePt t="48026" x="7372350" y="3987800"/>
          <p14:tracePt t="48059" x="7359650" y="3994150"/>
          <p14:tracePt t="48225" x="7359650" y="4006850"/>
          <p14:tracePt t="48233" x="7359650" y="4013200"/>
          <p14:tracePt t="48245" x="7359650" y="4019550"/>
          <p14:tracePt t="48529" x="7359650" y="4025900"/>
          <p14:tracePt t="48537" x="7353300" y="4025900"/>
          <p14:tracePt t="48557" x="7346950" y="4038600"/>
          <p14:tracePt t="48577" x="7334250" y="4044950"/>
          <p14:tracePt t="48602" x="7321550" y="4044950"/>
          <p14:tracePt t="48753" x="7321550" y="4051300"/>
          <p14:tracePt t="49121" x="7334250" y="4051300"/>
          <p14:tracePt t="49129" x="7353300" y="4038600"/>
          <p14:tracePt t="49138" x="7372350" y="4025900"/>
          <p14:tracePt t="49155" x="7416800" y="3994150"/>
          <p14:tracePt t="49162" x="7442200" y="3975100"/>
          <p14:tracePt t="49179" x="7486650" y="3943350"/>
          <p14:tracePt t="49217" x="7550150" y="3867150"/>
          <p14:tracePt t="49225" x="7556500" y="3860800"/>
          <p14:tracePt t="49233" x="7556500" y="3854450"/>
          <p14:tracePt t="49249" x="7556500" y="3848100"/>
          <p14:tracePt t="49271" x="7562850" y="3841750"/>
          <p14:tracePt t="49297" x="7562850" y="3835400"/>
          <p14:tracePt t="49305" x="7569200" y="3829050"/>
          <p14:tracePt t="49328" x="7594600" y="3810000"/>
          <p14:tracePt t="49353" x="7626350" y="3784600"/>
          <p14:tracePt t="49393" x="7632700" y="3784600"/>
          <p14:tracePt t="49465" x="7632700" y="3778250"/>
          <p14:tracePt t="49474" x="7632700" y="3765550"/>
          <p14:tracePt t="49488" x="7632700" y="3759200"/>
          <p14:tracePt t="49617" x="7626350" y="3746500"/>
          <p14:tracePt t="49625" x="7613650" y="3714750"/>
          <p14:tracePt t="49641" x="7594600" y="3676650"/>
          <p14:tracePt t="49649" x="7581900" y="3651250"/>
          <p14:tracePt t="49665" x="7575550" y="3606800"/>
          <p14:tracePt t="49686" x="7569200" y="3524250"/>
          <p14:tracePt t="49702" x="7562850" y="3435350"/>
          <p14:tracePt t="49719" x="7556500" y="3314700"/>
          <p14:tracePt t="49736" x="7550150" y="3219450"/>
          <p14:tracePt t="49766" x="7543800" y="3105150"/>
          <p14:tracePt t="49771" x="7543800" y="3092450"/>
          <p14:tracePt t="49777" x="7543800" y="3086100"/>
          <p14:tracePt t="49804" x="7556500" y="3048000"/>
          <p14:tracePt t="49811" x="7556500" y="3041650"/>
          <p14:tracePt t="49827" x="7562850" y="3035300"/>
          <p14:tracePt t="49857" x="7562850" y="3028950"/>
          <p14:tracePt t="49873" x="7569200" y="3028950"/>
          <p14:tracePt t="49881" x="7569200" y="3022600"/>
          <p14:tracePt t="49899" x="7575550" y="3022600"/>
          <p14:tracePt t="49961" x="7575550" y="3016250"/>
          <p14:tracePt t="49969" x="7575550" y="3003550"/>
          <p14:tracePt t="49985" x="7594600" y="2965450"/>
          <p14:tracePt t="49995" x="7600950" y="2940050"/>
          <p14:tracePt t="50025" x="7632700" y="2851150"/>
          <p14:tracePt t="50033" x="7632700" y="2844800"/>
          <p14:tracePt t="50044" x="7632700" y="2832100"/>
          <p14:tracePt t="50129" x="7632700" y="2825750"/>
          <p14:tracePt t="50177" x="7632700" y="2819400"/>
          <p14:tracePt t="50209" x="7626350" y="2813050"/>
          <p14:tracePt t="50225" x="7620000" y="2806700"/>
          <p14:tracePt t="50305" x="7613650" y="2806700"/>
          <p14:tracePt t="50321" x="7607300" y="2806700"/>
          <p14:tracePt t="50329" x="7600950" y="2800350"/>
          <p14:tracePt t="50337" x="7594600" y="2800350"/>
          <p14:tracePt t="50355" x="7581900" y="2800350"/>
          <p14:tracePt t="50376" x="7569200" y="2800350"/>
          <p14:tracePt t="50395" x="7550150" y="2800350"/>
          <p14:tracePt t="50433" x="7543800" y="2800350"/>
          <p14:tracePt t="50449" x="7537450" y="2800350"/>
          <p14:tracePt t="50457" x="7531100" y="2800350"/>
          <p14:tracePt t="50475" x="7512050" y="2794000"/>
          <p14:tracePt t="50481" x="7505700" y="2787650"/>
          <p14:tracePt t="50503" x="7480300" y="2787650"/>
          <p14:tracePt t="50513" x="7473950" y="2787650"/>
          <p14:tracePt t="50528" x="7467600" y="2787650"/>
          <p14:tracePt t="50548" x="7461250" y="2781300"/>
          <p14:tracePt t="50580" x="7435850" y="2781300"/>
          <p14:tracePt t="50588" x="7429500" y="2781300"/>
          <p14:tracePt t="50600" x="7423150" y="2781300"/>
          <p14:tracePt t="50616" x="7410450" y="2781300"/>
          <p14:tracePt t="50628" x="7385050" y="2794000"/>
          <p14:tracePt t="50654" x="7346950" y="2844800"/>
          <p14:tracePt t="50662" x="7340600" y="2870200"/>
          <p14:tracePt t="50681" x="7308850" y="2933700"/>
          <p14:tracePt t="50704" x="7296150" y="2971800"/>
          <p14:tracePt t="50720" x="7289800" y="2978150"/>
          <p14:tracePt t="50736" x="7283450" y="2990850"/>
          <p14:tracePt t="50753" x="7283450" y="2997200"/>
          <p14:tracePt t="50769" x="7283450" y="3003550"/>
          <p14:tracePt t="50786" x="7289800" y="3022600"/>
          <p14:tracePt t="50803" x="7296150" y="3041650"/>
          <p14:tracePt t="50819" x="7308850" y="3048000"/>
          <p14:tracePt t="50845" x="7321550" y="3067050"/>
          <p14:tracePt t="50869" x="7334250" y="3092450"/>
          <p14:tracePt t="50888" x="7334250" y="3098800"/>
          <p14:tracePt t="50895" x="7340600" y="3098800"/>
          <p14:tracePt t="50945" x="7340600" y="3111500"/>
          <p14:tracePt t="50953" x="7346950" y="3124200"/>
          <p14:tracePt t="50970" x="7359650" y="3162300"/>
          <p14:tracePt t="50988" x="7378700" y="3200400"/>
          <p14:tracePt t="50995" x="7378700" y="3213100"/>
          <p14:tracePt t="51021" x="7391400" y="3244850"/>
          <p14:tracePt t="51037" x="7397750" y="3257550"/>
          <p14:tracePt t="57468" x="7404100" y="3251200"/>
          <p14:tracePt t="57476" x="7423150" y="3238500"/>
          <p14:tracePt t="57497" x="7454900" y="3194050"/>
          <p14:tracePt t="57525" x="7524750" y="3105150"/>
          <p14:tracePt t="57541" x="7562850" y="3073400"/>
          <p14:tracePt t="57559" x="7607300" y="3041650"/>
          <p14:tracePt t="57581" x="7651750" y="3016250"/>
          <p14:tracePt t="57608" x="7677150" y="2997200"/>
          <p14:tracePt t="57626" x="7702550" y="2984500"/>
          <p14:tracePt t="57633" x="7708900" y="2971800"/>
          <p14:tracePt t="57655" x="7734300" y="2952750"/>
          <p14:tracePt t="57686" x="7740650" y="2933700"/>
          <p14:tracePt t="57692" x="7747000" y="2933700"/>
          <p14:tracePt t="57706" x="7753350" y="2927350"/>
          <p14:tracePt t="57716" x="7759700" y="2921000"/>
          <p14:tracePt t="57734" x="7772400" y="2914650"/>
          <p14:tracePt t="57755" x="7804150" y="2895600"/>
          <p14:tracePt t="57771" x="7842250" y="2882900"/>
          <p14:tracePt t="57788" x="7899400" y="2870200"/>
          <p14:tracePt t="57805" x="7937500" y="2851150"/>
          <p14:tracePt t="57821" x="7975600" y="2825750"/>
          <p14:tracePt t="57838" x="8020050" y="2800350"/>
          <p14:tracePt t="57855" x="8045450" y="2781300"/>
          <p14:tracePt t="57880" x="8083550" y="2743200"/>
          <p14:tracePt t="57907" x="8108950" y="2711450"/>
          <p14:tracePt t="57928" x="8121650" y="2679700"/>
          <p14:tracePt t="57932" x="8134350" y="2673350"/>
          <p14:tracePt t="57956" x="8134350" y="2660650"/>
          <p14:tracePt t="57964" x="8134350" y="2654300"/>
          <p14:tracePt t="57980" x="8147050" y="2635250"/>
          <p14:tracePt t="58007" x="8178800" y="2578100"/>
          <p14:tracePt t="58028" x="8261350" y="2451100"/>
          <p14:tracePt t="58039" x="8293100" y="2419350"/>
          <p14:tracePt t="58055" x="8337550" y="2381250"/>
          <p14:tracePt t="58073" x="8362950" y="2362200"/>
          <p14:tracePt t="58080" x="8369300" y="2362200"/>
          <p14:tracePt t="58106" x="8362950" y="2305050"/>
          <p14:tracePt t="58123" x="8280400" y="2178050"/>
          <p14:tracePt t="58136" x="8096250" y="1892300"/>
          <p14:tracePt t="58156" x="7835900" y="1485900"/>
          <p14:tracePt t="58156" x="7727950" y="1327150"/>
          <p14:tracePt t="58172" x="7581900" y="1073150"/>
          <p14:tracePt t="58181" x="7562850" y="1016000"/>
          <p14:tracePt t="58436" x="7556500" y="1028700"/>
          <p14:tracePt t="58444" x="7556500" y="1054100"/>
          <p14:tracePt t="58459" x="7562850" y="1079500"/>
          <p14:tracePt t="58466" x="7575550" y="1104900"/>
          <p14:tracePt t="58485" x="7613650" y="1181100"/>
          <p14:tracePt t="58507" x="7620000" y="1231900"/>
          <p14:tracePt t="58523" x="7620000" y="1289050"/>
          <p14:tracePt t="58540" x="7588250" y="1371600"/>
          <p14:tracePt t="58558" x="7562850" y="1447800"/>
          <p14:tracePt t="58574" x="7556500" y="1530350"/>
          <p14:tracePt t="58599" x="7556500" y="1587500"/>
          <p14:tracePt t="58633" x="7556500" y="1600200"/>
          <p14:tracePt t="58708" x="7556500" y="1606550"/>
          <p14:tracePt t="58717" x="7556500" y="1612900"/>
          <p14:tracePt t="58726" x="7556500" y="1625600"/>
          <p14:tracePt t="58748" x="7575550" y="1657350"/>
          <p14:tracePt t="58779" x="7607300" y="1695450"/>
          <p14:tracePt t="58807" x="7766050" y="1778000"/>
          <p14:tracePt t="58826" x="7905750" y="1816100"/>
          <p14:tracePt t="58846" x="8166100" y="1835150"/>
          <p14:tracePt t="58873" x="8458200" y="1816100"/>
          <p14:tracePt t="58881" x="8534400" y="1803400"/>
          <p14:tracePt t="58908" x="8731250" y="1765300"/>
          <p14:tracePt t="58928" x="8750300" y="1752600"/>
          <p14:tracePt t="59101" x="8750300" y="1758950"/>
          <p14:tracePt t="59108" x="8750300" y="1778000"/>
          <p14:tracePt t="59123" x="8743950" y="1797050"/>
          <p14:tracePt t="59140" x="8724900" y="1841500"/>
          <p14:tracePt t="59149" x="8724900" y="1847850"/>
          <p14:tracePt t="59174" x="8724900" y="1873250"/>
          <p14:tracePt t="59195" x="8724900" y="1885950"/>
          <p14:tracePt t="59207" x="8737600" y="1898650"/>
          <p14:tracePt t="59224" x="8763000" y="1911350"/>
          <p14:tracePt t="59231" x="8775700" y="1917700"/>
          <p14:tracePt t="59248" x="8813800" y="1917700"/>
          <p14:tracePt t="59268" x="8839200" y="1917700"/>
          <p14:tracePt t="59350" x="8845550" y="1917700"/>
          <p14:tracePt t="59364" x="8864600" y="1911350"/>
          <p14:tracePt t="59380" x="8877300" y="1892300"/>
          <p14:tracePt t="59407" x="8940800" y="1847850"/>
          <p14:tracePt t="59425" x="8978900" y="1835150"/>
          <p14:tracePt t="59444" x="9029700" y="1828800"/>
          <p14:tracePt t="59463" x="9118600" y="1828800"/>
          <p14:tracePt t="59482" x="9188450" y="1854200"/>
          <p14:tracePt t="59501" x="9309100" y="1905000"/>
          <p14:tracePt t="59524" x="9385300" y="1943100"/>
          <p14:tracePt t="59525" x="9429750" y="1968500"/>
          <p14:tracePt t="59542" x="9525000" y="2006600"/>
          <p14:tracePt t="59572" x="9613900" y="2025650"/>
          <p14:tracePt t="59591" x="9683750" y="2025650"/>
          <p14:tracePt t="59608" x="9709150" y="2019300"/>
          <p14:tracePt t="59621" x="9721850" y="2019300"/>
          <p14:tracePt t="59637" x="9721850" y="2012950"/>
          <p14:tracePt t="59656" x="9728200" y="2006600"/>
          <p14:tracePt t="59672" x="9740900" y="2000250"/>
          <p14:tracePt t="59689" x="9766300" y="1981200"/>
          <p14:tracePt t="59706" x="9810750" y="1968500"/>
          <p14:tracePt t="59723" x="9855200" y="1955800"/>
          <p14:tracePt t="59753" x="10013950" y="1943100"/>
          <p14:tracePt t="59773" x="10121900" y="1936750"/>
          <p14:tracePt t="59782" x="10140950" y="1936750"/>
          <p14:tracePt t="59803" x="10172700" y="1917700"/>
          <p14:tracePt t="59823" x="10198100" y="1885950"/>
          <p14:tracePt t="59839" x="10217150" y="1854200"/>
          <p14:tracePt t="59856" x="10242550" y="1835150"/>
          <p14:tracePt t="59873" x="10280650" y="1822450"/>
          <p14:tracePt t="59890" x="10318750" y="1809750"/>
          <p14:tracePt t="59919" x="10363200" y="1803400"/>
          <p14:tracePt t="59939" x="10369550" y="1803400"/>
          <p14:tracePt t="59957" x="10375900" y="1803400"/>
          <p14:tracePt t="59973" x="10394950" y="1803400"/>
          <p14:tracePt t="59991" x="10420350" y="1803400"/>
          <p14:tracePt t="60061" x="10426700" y="1809750"/>
          <p14:tracePt t="60069" x="10426700" y="1816100"/>
          <p14:tracePt t="60079" x="10433050" y="1828800"/>
          <p14:tracePt t="60109" x="10502900" y="1847850"/>
          <p14:tracePt t="60131" x="10541000" y="1854200"/>
          <p14:tracePt t="60157" x="10560050" y="1854200"/>
          <p14:tracePt t="60213" x="10566400" y="1854200"/>
          <p14:tracePt t="60221" x="10579100" y="1854200"/>
          <p14:tracePt t="60241" x="10604500" y="1854200"/>
          <p14:tracePt t="60260" x="10623550" y="1854200"/>
          <p14:tracePt t="60261" x="10629900" y="1854200"/>
          <p14:tracePt t="60269" x="10636250" y="1854200"/>
          <p14:tracePt t="60285" x="10642600" y="1854200"/>
          <p14:tracePt t="60309" x="10648950" y="1854200"/>
          <p14:tracePt t="60325" x="10655300" y="1854200"/>
          <p14:tracePt t="60342" x="10661650" y="1854200"/>
          <p14:tracePt t="60373" x="10668000" y="1854200"/>
          <p14:tracePt t="60565" x="10668000" y="1860550"/>
          <p14:tracePt t="60741" x="10668000" y="1866900"/>
          <p14:tracePt t="60749" x="10661650" y="1866900"/>
          <p14:tracePt t="60773" x="10661650" y="1873250"/>
          <p14:tracePt t="60781" x="10655300" y="1879600"/>
          <p14:tracePt t="60791" x="10655300" y="1885950"/>
          <p14:tracePt t="60811" x="10648950" y="1898650"/>
          <p14:tracePt t="60823" x="10642600" y="1911350"/>
          <p14:tracePt t="60831" x="10642600" y="1917700"/>
          <p14:tracePt t="60857" x="10629900" y="1930400"/>
          <p14:tracePt t="60874" x="10629900" y="1943100"/>
          <p14:tracePt t="60891" x="10623550" y="1949450"/>
          <p14:tracePt t="60901" x="10617200" y="1949450"/>
          <p14:tracePt t="60924" x="10610850" y="1955800"/>
          <p14:tracePt t="60941" x="10604500" y="1955800"/>
          <p14:tracePt t="60956" x="10598150" y="1955800"/>
          <p14:tracePt t="60974" x="10566400" y="1974850"/>
          <p14:tracePt t="60991" x="10553700" y="1974850"/>
          <p14:tracePt t="60998" x="10553700" y="1981200"/>
          <p14:tracePt t="61405" x="10547350" y="1981200"/>
          <p14:tracePt t="61413" x="10534650" y="1981200"/>
          <p14:tracePt t="61423" x="10502900" y="1968500"/>
          <p14:tracePt t="61433" x="10477500" y="1955800"/>
          <p14:tracePt t="61449" x="10414000" y="1936750"/>
          <p14:tracePt t="61474" x="10299700" y="1911350"/>
          <p14:tracePt t="61491" x="10248900" y="1892300"/>
          <p14:tracePt t="61508" x="10236200" y="1892300"/>
          <p14:tracePt t="61549" x="10236200" y="1885950"/>
          <p14:tracePt t="61557" x="10236200" y="1866900"/>
          <p14:tracePt t="61565" x="10248900" y="1847850"/>
          <p14:tracePt t="61582" x="10255250" y="1816100"/>
          <p14:tracePt t="61609" x="10267950" y="1765300"/>
          <p14:tracePt t="61616" x="10267950" y="1758950"/>
          <p14:tracePt t="61634" x="10274300" y="1746250"/>
          <p14:tracePt t="61660" x="10274300" y="1720850"/>
          <p14:tracePt t="61673" x="10287000" y="1689100"/>
          <p14:tracePt t="61689" x="10299700" y="1663700"/>
          <p14:tracePt t="61715" x="10318750" y="1625600"/>
          <p14:tracePt t="61746" x="10325100" y="1587500"/>
          <p14:tracePt t="61750" x="10331450" y="1581150"/>
          <p14:tracePt t="61760" x="10331450" y="1562100"/>
          <p14:tracePt t="61775" x="10344150" y="1536700"/>
          <p14:tracePt t="61792" x="10344150" y="1517650"/>
          <p14:tracePt t="61799" x="10350500" y="1511300"/>
          <p14:tracePt t="61917" x="10350500" y="1504950"/>
          <p14:tracePt t="61925" x="10356850" y="1504950"/>
          <p14:tracePt t="61942" x="10369550" y="1479550"/>
          <p14:tracePt t="61950" x="10369550" y="1473200"/>
          <p14:tracePt t="61977" x="10388600" y="1447800"/>
          <p14:tracePt t="61998" x="10388600" y="1435100"/>
          <p14:tracePt t="62024" x="10394950" y="1435100"/>
          <p14:tracePt t="62032" x="10394950" y="1428750"/>
          <p14:tracePt t="62061" x="10401300" y="1428750"/>
          <p14:tracePt t="62088" x="10420350" y="1409700"/>
          <p14:tracePt t="62110" x="10433050" y="1403350"/>
          <p14:tracePt t="62125" x="10439400" y="1397000"/>
          <p14:tracePt t="62141" x="10445750" y="1397000"/>
          <p14:tracePt t="62157" x="10458450" y="1390650"/>
          <p14:tracePt t="62174" x="10477500" y="1384300"/>
          <p14:tracePt t="62198" x="10490200" y="1384300"/>
          <p14:tracePt t="62224" x="10502900" y="1384300"/>
          <p14:tracePt t="62245" x="10509250" y="1390650"/>
          <p14:tracePt t="62261" x="10515600" y="1390650"/>
          <p14:tracePt t="62269" x="10528300" y="1397000"/>
          <p14:tracePt t="62291" x="10547350" y="1403350"/>
          <p14:tracePt t="62307" x="10572750" y="1409700"/>
          <p14:tracePt t="62324" x="10591800" y="1409700"/>
          <p14:tracePt t="62346" x="10629900" y="1416050"/>
          <p14:tracePt t="62357" x="10636250" y="1416050"/>
          <p14:tracePt t="62374" x="10655300" y="1416050"/>
          <p14:tracePt t="62670" x="10648950" y="1416050"/>
          <p14:tracePt t="62741" x="10642600" y="1416050"/>
          <p14:tracePt t="62765" x="10636250" y="1416050"/>
          <p14:tracePt t="62781" x="10629900" y="1416050"/>
          <p14:tracePt t="62796" x="10617200" y="1416050"/>
          <p14:tracePt t="62798" x="10610850" y="1416050"/>
          <p14:tracePt t="62825" x="10598150" y="1416050"/>
          <p14:tracePt t="62832" x="10591800" y="1422400"/>
          <p14:tracePt t="63438" x="10579100" y="1422400"/>
          <p14:tracePt t="63446" x="10560050" y="1422400"/>
          <p14:tracePt t="63460" x="10541000" y="1416050"/>
          <p14:tracePt t="63467" x="10528300" y="1416050"/>
          <p14:tracePt t="63487" x="10509250" y="1416050"/>
          <p14:tracePt t="63512" x="10502900" y="1416050"/>
          <p14:tracePt t="66447" x="10502900" y="1422400"/>
          <p14:tracePt t="66455" x="10496550" y="1485900"/>
          <p14:tracePt t="66468" x="10496550" y="1581150"/>
          <p14:tracePt t="66485" x="10496550" y="1752600"/>
          <p14:tracePt t="66511" x="10528300" y="2038350"/>
          <p14:tracePt t="66527" x="10541000" y="2133600"/>
          <p14:tracePt t="66543" x="10547350" y="2203450"/>
          <p14:tracePt t="66561" x="10553700" y="2241550"/>
          <p14:tracePt t="66594" x="10547350" y="2273300"/>
          <p14:tracePt t="66611" x="10547350" y="2286000"/>
          <p14:tracePt t="66643" x="10547350" y="2343150"/>
          <p14:tracePt t="66647" x="10547350" y="2381250"/>
          <p14:tracePt t="66662" x="10547350" y="2400300"/>
          <p14:tracePt t="66681" x="10547350" y="2463800"/>
          <p14:tracePt t="66710" x="10547350" y="2520950"/>
          <p14:tracePt t="66717" x="10547350" y="2533650"/>
          <p14:tracePt t="66738" x="10547350" y="2584450"/>
          <p14:tracePt t="66769" x="10547350" y="2616200"/>
          <p14:tracePt t="66775" x="10541000" y="2628900"/>
          <p14:tracePt t="66794" x="10521950" y="2660650"/>
          <p14:tracePt t="66809" x="10496550" y="2711450"/>
          <p14:tracePt t="66817" x="10471150" y="2743200"/>
          <p14:tracePt t="66835" x="10426700" y="2832100"/>
          <p14:tracePt t="66865" x="10382250" y="2927350"/>
          <p14:tracePt t="66875" x="10375900" y="2946400"/>
          <p14:tracePt t="66892" x="10369550" y="2971800"/>
          <p14:tracePt t="66910" x="10363200" y="2990850"/>
          <p14:tracePt t="66927" x="10356850" y="3009900"/>
          <p14:tracePt t="66948" x="10350500" y="3016250"/>
          <p14:tracePt t="66960" x="10344150" y="3022600"/>
          <p14:tracePt t="66976" x="10325100" y="3035300"/>
          <p14:tracePt t="66992" x="10299700" y="3041650"/>
          <p14:tracePt t="67002" x="10274300" y="3054350"/>
          <p14:tracePt t="67035" x="10204450" y="3079750"/>
          <p14:tracePt t="67039" x="10179050" y="3086100"/>
          <p14:tracePt t="67059" x="10147300" y="3092450"/>
          <p14:tracePt t="67076" x="10115550" y="3105150"/>
          <p14:tracePt t="67084" x="10102850" y="3105150"/>
          <p14:tracePt t="67104" x="10064750" y="3111500"/>
          <p14:tracePt t="67135" x="10013950" y="3117850"/>
          <p14:tracePt t="67143" x="9988550" y="3124200"/>
          <p14:tracePt t="67159" x="9918700" y="3130550"/>
          <p14:tracePt t="67177" x="9823450" y="3136900"/>
          <p14:tracePt t="67185" x="9766300" y="3143250"/>
          <p14:tracePt t="67216" x="9569450" y="3194050"/>
          <p14:tracePt t="67223" x="9525000" y="3206750"/>
          <p14:tracePt t="67233" x="9486900" y="3225800"/>
          <p14:tracePt t="67250" x="9436100" y="3244850"/>
          <p14:tracePt t="67277" x="9398000" y="3257550"/>
          <p14:tracePt t="67298" x="9391650" y="3257550"/>
          <p14:tracePt t="67383" x="9385300" y="3263900"/>
          <p14:tracePt t="67391" x="9378950" y="3270250"/>
          <p14:tracePt t="67410" x="9359900" y="3276600"/>
          <p14:tracePt t="67420" x="9347200" y="3289300"/>
          <p14:tracePt t="67438" x="9340850" y="3302000"/>
          <p14:tracePt t="67459" x="9334500" y="3308350"/>
          <p14:tracePt t="68856" x="9347200" y="3308350"/>
          <p14:tracePt t="68864" x="9372600" y="3308350"/>
          <p14:tracePt t="68875" x="9404350" y="3308350"/>
          <p14:tracePt t="68894" x="9442450" y="3308350"/>
          <p14:tracePt t="68917" x="9455150" y="3308350"/>
          <p14:tracePt t="68936" x="9461500" y="3308350"/>
          <p14:tracePt t="69040" x="9467850" y="3308350"/>
          <p14:tracePt t="69048" x="9480550" y="3302000"/>
          <p14:tracePt t="69061" x="9486900" y="3295650"/>
          <p14:tracePt t="69079" x="9512300" y="3276600"/>
          <p14:tracePt t="69085" x="9518650" y="3263900"/>
          <p14:tracePt t="69104" x="9537700" y="3232150"/>
          <p14:tracePt t="69127" x="9563100" y="3181350"/>
          <p14:tracePt t="69143" x="9575800" y="3124200"/>
          <p14:tracePt t="69159" x="9601200" y="3022600"/>
          <p14:tracePt t="69160" x="9607550" y="2959100"/>
          <p14:tracePt t="69178" x="9632950" y="2819400"/>
          <p14:tracePt t="69208" x="9658350" y="2622550"/>
          <p14:tracePt t="69229" x="9664700" y="2590800"/>
          <p14:tracePt t="69244" x="9677400" y="2565400"/>
          <p14:tracePt t="69251" x="9683750" y="2552700"/>
          <p14:tracePt t="69270" x="9696450" y="2508250"/>
          <p14:tracePt t="69292" x="9721850" y="2432050"/>
          <p14:tracePt t="69309" x="9753600" y="2374900"/>
          <p14:tracePt t="69325" x="9785350" y="2343150"/>
          <p14:tracePt t="69342" x="9829800" y="2324100"/>
          <p14:tracePt t="69358" x="9861550" y="2317750"/>
          <p14:tracePt t="69384" x="9899650" y="2317750"/>
          <p14:tracePt t="69410" x="9963150" y="2317750"/>
          <p14:tracePt t="69426" x="10013950" y="2292350"/>
          <p14:tracePt t="69444" x="10058400" y="2266950"/>
          <p14:tracePt t="69465" x="10090150" y="2241550"/>
          <p14:tracePt t="69472" x="10115550" y="2222500"/>
          <p14:tracePt t="69493" x="10172700" y="2152650"/>
          <p14:tracePt t="69501" x="10204450" y="2114550"/>
          <p14:tracePt t="69518" x="10267950" y="2038350"/>
          <p14:tracePt t="69544" x="10325100" y="1943100"/>
          <p14:tracePt t="69565" x="10337800" y="1930400"/>
          <p14:tracePt t="69576" x="10344150" y="1917700"/>
          <p14:tracePt t="69600" x="10350500" y="1917700"/>
          <p14:tracePt t="69610" x="10356850" y="1911350"/>
          <p14:tracePt t="69618" x="10363200" y="1905000"/>
          <p14:tracePt t="69634" x="10375900" y="1885950"/>
          <p14:tracePt t="69656" x="10388600" y="1847850"/>
          <p14:tracePt t="69657" x="10388600" y="1835150"/>
          <p14:tracePt t="69674" x="10394950" y="1803400"/>
          <p14:tracePt t="69685" x="10394950" y="1790700"/>
          <p14:tracePt t="69706" x="10401300" y="1739900"/>
          <p14:tracePt t="69726" x="10407650" y="1714500"/>
          <p14:tracePt t="69742" x="10414000" y="1708150"/>
          <p14:tracePt t="69776" x="10420350" y="1708150"/>
          <p14:tracePt t="69808" x="10401300" y="1720850"/>
          <p14:tracePt t="69816" x="10375900" y="1765300"/>
          <p14:tracePt t="69824" x="10331450" y="1816100"/>
          <p14:tracePt t="69834" x="10287000" y="1879600"/>
          <p14:tracePt t="69851" x="10210800" y="2038350"/>
          <p14:tracePt t="69868" x="10121900" y="2260600"/>
          <p14:tracePt t="69894" x="9969500" y="2616200"/>
          <p14:tracePt t="69901" x="9925050" y="2730500"/>
          <p14:tracePt t="69926" x="9810750" y="2997200"/>
          <p14:tracePt t="69944" x="9766300" y="3105150"/>
          <p14:tracePt t="69951" x="9747250" y="3143250"/>
          <p14:tracePt t="69977" x="9696450" y="3244850"/>
          <p14:tracePt t="69998" x="9677400" y="3282950"/>
          <p14:tracePt t="70010" x="9664700" y="3314700"/>
          <p14:tracePt t="70026" x="9658350" y="3340100"/>
          <p14:tracePt t="70042" x="9658350" y="3346450"/>
          <p14:tracePt t="70060" x="9658350" y="3359150"/>
          <p14:tracePt t="70077" x="9658350" y="3371850"/>
          <p14:tracePt t="70085" x="9658350" y="3378200"/>
          <p14:tracePt t="70102" x="9658350" y="3422650"/>
          <p14:tracePt t="70120" x="9690100" y="3486150"/>
          <p14:tracePt t="70142" x="9721850" y="3568700"/>
          <p14:tracePt t="70159" x="9728200" y="3600450"/>
          <p14:tracePt t="70175" x="9734550" y="3638550"/>
          <p14:tracePt t="70206" x="9740900" y="3708400"/>
          <p14:tracePt t="70210" x="9740900" y="3714750"/>
          <p14:tracePt t="70218" x="9740900" y="3721100"/>
          <p14:tracePt t="70243" x="9740900" y="3740150"/>
          <p14:tracePt t="70260" x="9740900" y="3752850"/>
          <p14:tracePt t="70281" x="9740900" y="3771900"/>
          <p14:tracePt t="70320" x="9740900" y="3784600"/>
          <p14:tracePt t="70336" x="9740900" y="3797300"/>
          <p14:tracePt t="70344" x="9740900" y="3803650"/>
          <p14:tracePt t="70362" x="9740900" y="3822700"/>
          <p14:tracePt t="70381" x="9740900" y="3848100"/>
          <p14:tracePt t="70392" x="9740900" y="3879850"/>
          <p14:tracePt t="70409" x="9747250" y="3911600"/>
          <p14:tracePt t="70427" x="9753600" y="3949700"/>
          <p14:tracePt t="70435" x="9753600" y="3956050"/>
          <p14:tracePt t="70453" x="9753600" y="3981450"/>
          <p14:tracePt t="70475" x="9753600" y="3987800"/>
          <p14:tracePt t="70552" x="9753600" y="3994150"/>
          <p14:tracePt t="70608" x="9753600" y="4000500"/>
          <p14:tracePt t="71312" x="9753600" y="3994150"/>
          <p14:tracePt t="75156" x="9753600" y="3987800"/>
          <p14:tracePt t="75162" x="9766300" y="3943350"/>
          <p14:tracePt t="75180" x="9785350" y="3860800"/>
          <p14:tracePt t="75199" x="9791700" y="3822700"/>
          <p14:tracePt t="75219" x="9791700" y="3810000"/>
          <p14:tracePt t="75435" x="9785350" y="3810000"/>
          <p14:tracePt t="75442" x="9766300" y="3810000"/>
          <p14:tracePt t="75468" x="9740900" y="3810000"/>
          <p14:tracePt t="75514" x="9740900" y="3803650"/>
          <p14:tracePt t="75522" x="9740900" y="3784600"/>
          <p14:tracePt t="75531" x="9747250" y="3759200"/>
          <p14:tracePt t="75545" x="9753600" y="3727450"/>
          <p14:tracePt t="75563" x="9766300" y="3644900"/>
          <p14:tracePt t="75579" x="9766300" y="3594100"/>
          <p14:tracePt t="75611" x="9766300" y="3530600"/>
          <p14:tracePt t="75618" x="9766300" y="3517900"/>
          <p14:tracePt t="75634" x="9766300" y="3511550"/>
          <p14:tracePt t="75659" x="9772650" y="3511550"/>
          <p14:tracePt t="75666" x="9779000" y="3505200"/>
          <p14:tracePt t="75682" x="9785350" y="3492500"/>
          <p14:tracePt t="75713" x="9804400" y="3479800"/>
          <p14:tracePt t="75746" x="9842500" y="3429000"/>
          <p14:tracePt t="75747" x="9842500" y="3416300"/>
          <p14:tracePt t="75766" x="9855200" y="3397250"/>
          <p14:tracePt t="75777" x="9861550" y="3397250"/>
          <p14:tracePt t="75794" x="9867900" y="3384550"/>
          <p14:tracePt t="75811" x="9874250" y="3384550"/>
          <p14:tracePt t="75829" x="9886950" y="3378200"/>
          <p14:tracePt t="75843" x="9893300" y="3378200"/>
          <p14:tracePt t="75856" x="9906000" y="3378200"/>
          <p14:tracePt t="75877" x="9944100" y="3378200"/>
          <p14:tracePt t="75893" x="9975850" y="3378200"/>
          <p14:tracePt t="75910" x="10001250" y="3378200"/>
          <p14:tracePt t="75928" x="10013950" y="3371850"/>
          <p14:tracePt t="75938" x="10013950" y="3365500"/>
          <p14:tracePt t="75962" x="10039350" y="3352800"/>
          <p14:tracePt t="75979" x="10052050" y="3333750"/>
          <p14:tracePt t="75995" x="10064750" y="3314700"/>
          <p14:tracePt t="76013" x="10096500" y="3289300"/>
          <p14:tracePt t="76020" x="10109200" y="3270250"/>
          <p14:tracePt t="76045" x="10160000" y="3244850"/>
          <p14:tracePt t="76062" x="10179050" y="3225800"/>
          <p14:tracePt t="76079" x="10198100" y="3213100"/>
          <p14:tracePt t="76095" x="10210800" y="3213100"/>
          <p14:tracePt t="76108" x="10217150" y="3206750"/>
          <p14:tracePt t="76186" x="10217150" y="3200400"/>
          <p14:tracePt t="76194" x="10223500" y="3194050"/>
          <p14:tracePt t="76220" x="10255250" y="3187700"/>
          <p14:tracePt t="76247" x="10280650" y="3187700"/>
          <p14:tracePt t="76262" x="10293350" y="3187700"/>
          <p14:tracePt t="76346" x="10293350" y="3181350"/>
          <p14:tracePt t="76354" x="10299700" y="3181350"/>
          <p14:tracePt t="76364" x="10299700" y="3175000"/>
          <p14:tracePt t="76388" x="10312400" y="3168650"/>
          <p14:tracePt t="76412" x="10350500" y="3155950"/>
          <p14:tracePt t="76428" x="10382250" y="3136900"/>
          <p14:tracePt t="76439" x="10401300" y="3130550"/>
          <p14:tracePt t="76463" x="10433050" y="3111500"/>
          <p14:tracePt t="76479" x="10433050" y="3105150"/>
          <p14:tracePt t="76523" x="10439400" y="3105150"/>
          <p14:tracePt t="76530" x="10445750" y="3105150"/>
          <p14:tracePt t="76538" x="10452100" y="3105150"/>
          <p14:tracePt t="76547" x="10458450" y="3105150"/>
          <p14:tracePt t="76564" x="10496550" y="3079750"/>
          <p14:tracePt t="76571" x="10509250" y="3073400"/>
          <p14:tracePt t="76587" x="10534650" y="3060700"/>
          <p14:tracePt t="76606" x="10553700" y="3054350"/>
          <p14:tracePt t="76628" x="10572750" y="3054350"/>
          <p14:tracePt t="76646" x="10585450" y="3048000"/>
          <p14:tracePt t="76662" x="10598150" y="3048000"/>
          <p14:tracePt t="76707" x="10591800" y="3048000"/>
          <p14:tracePt t="76723" x="10591800" y="3054350"/>
          <p14:tracePt t="76731" x="10591800" y="3060700"/>
          <p14:tracePt t="76758" x="10585450" y="3073400"/>
          <p14:tracePt t="76778" x="10585450" y="3086100"/>
          <p14:tracePt t="76795" x="10585450" y="3092450"/>
          <p14:tracePt t="76827" x="10585450" y="3098800"/>
          <p14:tracePt t="77099" x="10579100" y="3098800"/>
          <p14:tracePt t="77131" x="10579100" y="3105150"/>
          <p14:tracePt t="77139" x="10572750" y="3105150"/>
          <p14:tracePt t="77235" x="10560050" y="3105150"/>
          <p14:tracePt t="77251" x="10553700" y="3105150"/>
          <p14:tracePt t="77264" x="10553700" y="3111500"/>
          <p14:tracePt t="77283" x="10547350" y="3111500"/>
          <p14:tracePt t="77307" x="10541000" y="3111500"/>
          <p14:tracePt t="77330" x="10528300" y="3124200"/>
          <p14:tracePt t="77347" x="10521950" y="3130550"/>
          <p14:tracePt t="77379" x="10515600" y="3130550"/>
          <p14:tracePt t="77395" x="10509250" y="3130550"/>
          <p14:tracePt t="77419" x="10509250" y="3136900"/>
          <p14:tracePt t="77427" x="10502900" y="3143250"/>
          <p14:tracePt t="77447" x="10490200" y="3149600"/>
          <p14:tracePt t="77454" x="10483850" y="3149600"/>
          <p14:tracePt t="77479" x="10452100" y="3162300"/>
          <p14:tracePt t="77495" x="10439400" y="3175000"/>
          <p14:tracePt t="77503" x="10433050" y="3175000"/>
          <p14:tracePt t="77520" x="10414000" y="3181350"/>
          <p14:tracePt t="77546" x="10401300" y="3187700"/>
          <p14:tracePt t="77563" x="10394950" y="3187700"/>
          <p14:tracePt t="77572" x="10394950" y="3194050"/>
          <p14:tracePt t="77589" x="10382250" y="3200400"/>
          <p14:tracePt t="77612" x="10356850" y="3213100"/>
          <p14:tracePt t="77629" x="10337800" y="3219450"/>
          <p14:tracePt t="77645" x="10312400" y="3225800"/>
          <p14:tracePt t="77662" x="10293350" y="3225800"/>
          <p14:tracePt t="77679" x="10267950" y="3225800"/>
          <p14:tracePt t="77695" x="10255250" y="3225800"/>
          <p14:tracePt t="77712" x="10242550" y="3225800"/>
          <p14:tracePt t="77729" x="10236200" y="3232150"/>
          <p14:tracePt t="77746" x="10229850" y="3232150"/>
          <p14:tracePt t="77776" x="10210800" y="3238500"/>
          <p14:tracePt t="77781" x="10198100" y="3244850"/>
          <p14:tracePt t="77796" x="10185400" y="3251200"/>
          <p14:tracePt t="77804" x="10179050" y="3251200"/>
          <p14:tracePt t="77823" x="10160000" y="3251200"/>
          <p14:tracePt t="77838" x="10147300" y="3251200"/>
          <p14:tracePt t="77955" x="10134600" y="3257550"/>
          <p14:tracePt t="77963" x="10121900" y="3263900"/>
          <p14:tracePt t="77982" x="10090150" y="3270250"/>
          <p14:tracePt t="77988" x="10071100" y="3270250"/>
          <p14:tracePt t="78008" x="10033000" y="3276600"/>
          <p14:tracePt t="78029" x="9988550" y="3289300"/>
          <p14:tracePt t="78047" x="9956800" y="3289300"/>
          <p14:tracePt t="78063" x="9925050" y="3289300"/>
          <p14:tracePt t="78080" x="9906000" y="3289300"/>
          <p14:tracePt t="78097" x="9880600" y="3289300"/>
          <p14:tracePt t="78128" x="9848850" y="3289300"/>
          <p14:tracePt t="78146" x="9842500" y="3289300"/>
          <p14:tracePt t="78163" x="9829800" y="3289300"/>
          <p14:tracePt t="78171" x="9823450" y="3289300"/>
          <p14:tracePt t="78187" x="9817100" y="3289300"/>
          <p14:tracePt t="78213" x="9798050" y="3289300"/>
          <p14:tracePt t="78221" x="9791700" y="3289300"/>
          <p14:tracePt t="78239" x="9772650" y="3289300"/>
          <p14:tracePt t="78262" x="9734550" y="3289300"/>
          <p14:tracePt t="78291" x="9702800" y="3289300"/>
          <p14:tracePt t="78313" x="9690100" y="3289300"/>
          <p14:tracePt t="78328" x="9683750" y="3289300"/>
          <p14:tracePt t="78468" x="9677400" y="3289300"/>
          <p14:tracePt t="78475" x="9671050" y="3289300"/>
          <p14:tracePt t="78500" x="9607550" y="3276600"/>
          <p14:tracePt t="78517" x="9588500" y="3276600"/>
          <p14:tracePt t="78523" x="9575800" y="3276600"/>
          <p14:tracePt t="78548" x="9550400" y="3276600"/>
          <p14:tracePt t="78627" x="9556750" y="3263900"/>
          <p14:tracePt t="78635" x="9563100" y="3251200"/>
          <p14:tracePt t="78652" x="9575800" y="3232150"/>
          <p14:tracePt t="78664" x="9575800" y="3225800"/>
          <p14:tracePt t="78680" x="9582150" y="3219450"/>
          <p14:tracePt t="78688" x="9582150" y="3213100"/>
          <p14:tracePt t="78710" x="9601200" y="3187700"/>
          <p14:tracePt t="78729" x="9607550" y="3168650"/>
          <p14:tracePt t="78760" x="9632950" y="3136900"/>
          <p14:tracePt t="78764" x="9639300" y="3130550"/>
          <p14:tracePt t="78780" x="9664700" y="3111500"/>
          <p14:tracePt t="78789" x="9677400" y="3098800"/>
          <p14:tracePt t="78814" x="9715500" y="3067050"/>
          <p14:tracePt t="78836" x="9747250" y="3054350"/>
          <p14:tracePt t="78864" x="9766300" y="3054350"/>
          <p14:tracePt t="78892" x="9766300" y="3048000"/>
          <p14:tracePt t="78907" x="9779000" y="3041650"/>
          <p14:tracePt t="78915" x="9785350" y="3035300"/>
          <p14:tracePt t="78947" x="9829800" y="3022600"/>
          <p14:tracePt t="78964" x="9842500" y="3009900"/>
          <p14:tracePt t="78981" x="9861550" y="2997200"/>
          <p14:tracePt t="79004" x="9893300" y="2990850"/>
          <p14:tracePt t="79030" x="9931400" y="2978150"/>
          <p14:tracePt t="79038" x="9950450" y="2978150"/>
          <p14:tracePt t="79059" x="9988550" y="2971800"/>
          <p14:tracePt t="79059" x="10001250" y="2971800"/>
          <p14:tracePt t="79080" x="10013950" y="2971800"/>
          <p14:tracePt t="79131" x="10020300" y="2971800"/>
          <p14:tracePt t="79139" x="10026650" y="2965450"/>
          <p14:tracePt t="79148" x="10045700" y="2959100"/>
          <p14:tracePt t="79165" x="10083800" y="2959100"/>
          <p14:tracePt t="79172" x="10102850" y="2959100"/>
          <p14:tracePt t="79188" x="10128250" y="2959100"/>
          <p14:tracePt t="79213" x="10191750" y="2959100"/>
          <p14:tracePt t="79221" x="10210800" y="2959100"/>
          <p14:tracePt t="79247" x="10280650" y="2959100"/>
          <p14:tracePt t="79264" x="10312400" y="2959100"/>
          <p14:tracePt t="79272" x="10318750" y="2959100"/>
          <p14:tracePt t="79294" x="10344150" y="2959100"/>
          <p14:tracePt t="79312" x="10350500" y="2959100"/>
          <p14:tracePt t="79827" x="10356850" y="2952750"/>
          <p14:tracePt t="79836" x="10363200" y="2940050"/>
          <p14:tracePt t="79846" x="10375900" y="2921000"/>
          <p14:tracePt t="79863" x="10388600" y="2908300"/>
          <p14:tracePt t="79956" x="10388600" y="2914650"/>
          <p14:tracePt t="79964" x="10388600" y="2946400"/>
          <p14:tracePt t="79981" x="10388600" y="3003550"/>
          <p14:tracePt t="79988" x="10388600" y="3022600"/>
          <p14:tracePt t="80014" x="10369550" y="3117850"/>
          <p14:tracePt t="80030" x="10344150" y="3181350"/>
          <p14:tracePt t="80047" x="10306050" y="3251200"/>
          <p14:tracePt t="80054" x="10293350" y="3282950"/>
          <p14:tracePt t="80085" x="10242550" y="3352800"/>
          <p14:tracePt t="80092" x="10236200" y="3365500"/>
          <p14:tracePt t="80114" x="10217150" y="3384550"/>
          <p14:tracePt t="80131" x="10217150" y="3390900"/>
          <p14:tracePt t="80151" x="10217150" y="3403600"/>
          <p14:tracePt t="80172" x="10210800" y="3416300"/>
          <p14:tracePt t="80188" x="10210800" y="3422650"/>
          <p14:tracePt t="80204" x="10210800" y="3429000"/>
          <p14:tracePt t="80221" x="10217150" y="3448050"/>
          <p14:tracePt t="80248" x="10248900" y="3486150"/>
          <p14:tracePt t="80269" x="10261600" y="3498850"/>
          <p14:tracePt t="80364" x="10267950" y="3498850"/>
          <p14:tracePt t="80372" x="10274300" y="3492500"/>
          <p14:tracePt t="80380" x="10274300" y="3479800"/>
          <p14:tracePt t="80388" x="10280650" y="3467100"/>
          <p14:tracePt t="80404" x="10293350" y="3460750"/>
          <p14:tracePt t="80431" x="10312400" y="3448050"/>
          <p14:tracePt t="80444" x="10325100" y="3448050"/>
          <p14:tracePt t="80461" x="10331450" y="3454400"/>
          <p14:tracePt t="80471" x="10331450" y="3460750"/>
          <p14:tracePt t="80495" x="10344150" y="3479800"/>
          <p14:tracePt t="80604" x="10344150" y="3492500"/>
          <p14:tracePt t="80612" x="10344150" y="3511550"/>
          <p14:tracePt t="80630" x="10344150" y="3549650"/>
          <p14:tracePt t="80647" x="10344150" y="3581400"/>
          <p14:tracePt t="80664" x="10337800" y="3600450"/>
          <p14:tracePt t="80680" x="10331450" y="3613150"/>
          <p14:tracePt t="80688" x="10325100" y="3625850"/>
          <p14:tracePt t="80718" x="10318750" y="3638550"/>
          <p14:tracePt t="80796" x="10318750" y="3632200"/>
          <p14:tracePt t="80805" x="10318750" y="3625850"/>
          <p14:tracePt t="80823" x="10318750" y="3581400"/>
          <p14:tracePt t="80849" x="10318750" y="3556000"/>
          <p14:tracePt t="80865" x="10318750" y="3543300"/>
          <p14:tracePt t="80885" x="10318750" y="3536950"/>
          <p14:tracePt t="80903" x="10318750" y="3530600"/>
          <p14:tracePt t="80948" x="10325100" y="3524250"/>
          <p14:tracePt t="80956" x="10331450" y="3524250"/>
          <p14:tracePt t="80965" x="10331450" y="3511550"/>
          <p14:tracePt t="80986" x="10331450" y="3492500"/>
          <p14:tracePt t="81005" x="10331450" y="3486150"/>
          <p14:tracePt t="81092" x="10337800" y="3486150"/>
          <p14:tracePt t="81100" x="10344150" y="3486150"/>
          <p14:tracePt t="81116" x="10350500" y="3486150"/>
          <p14:tracePt t="81130" x="10356850" y="3486150"/>
          <p14:tracePt t="81139" x="10363200" y="3486150"/>
          <p14:tracePt t="81158" x="10388600" y="3486150"/>
          <p14:tracePt t="81180" x="10407650" y="3492500"/>
          <p14:tracePt t="81236" x="10407650" y="3479800"/>
          <p14:tracePt t="81244" x="10401300" y="3460750"/>
          <p14:tracePt t="81270" x="10382250" y="3422650"/>
          <p14:tracePt t="81289" x="10382250" y="3403600"/>
          <p14:tracePt t="81310" x="10382250" y="3378200"/>
          <p14:tracePt t="81396" x="10375900" y="3371850"/>
          <p14:tracePt t="81405" x="10369550" y="3365500"/>
          <p14:tracePt t="81415" x="10363200" y="3365500"/>
          <p14:tracePt t="81422" x="10356850" y="3359150"/>
          <p14:tracePt t="81440" x="10350500" y="3346450"/>
          <p14:tracePt t="81463" x="10344150" y="3340100"/>
          <p14:tracePt t="81589" x="10337800" y="3340100"/>
          <p14:tracePt t="81605" x="10331450" y="3340100"/>
          <p14:tracePt t="81613" x="10318750" y="3340100"/>
          <p14:tracePt t="81640" x="10280650" y="3340100"/>
          <p14:tracePt t="81657" x="10248900" y="3333750"/>
          <p14:tracePt t="81673" x="10242550" y="3333750"/>
          <p14:tracePt t="81698" x="10236200" y="3333750"/>
          <p14:tracePt t="81797" x="10223500" y="3333750"/>
          <p14:tracePt t="81805" x="10217150" y="3333750"/>
          <p14:tracePt t="81818" x="10204450" y="3333750"/>
          <p14:tracePt t="81831" x="10191750" y="3333750"/>
          <p14:tracePt t="82085" x="10191750" y="3340100"/>
          <p14:tracePt t="82093" x="10191750" y="3352800"/>
          <p14:tracePt t="82116" x="10191750" y="3397250"/>
          <p14:tracePt t="82117" x="10191750" y="3409950"/>
          <p14:tracePt t="82136" x="10198100" y="3416300"/>
          <p14:tracePt t="82156" x="10204450" y="3429000"/>
          <p14:tracePt t="82181" x="10217150" y="3454400"/>
          <p14:tracePt t="82253" x="10223500" y="3454400"/>
          <p14:tracePt t="82285" x="10229850" y="3454400"/>
          <p14:tracePt t="82293" x="10242550" y="3454400"/>
          <p14:tracePt t="82301" x="10255250" y="3454400"/>
          <p14:tracePt t="82309" x="10267950" y="3454400"/>
          <p14:tracePt t="82339" x="10287000" y="3460750"/>
          <p14:tracePt t="82348" x="10293350" y="3460750"/>
          <p14:tracePt t="82364" x="10299700" y="3467100"/>
          <p14:tracePt t="82381" x="10299700" y="3473450"/>
          <p14:tracePt t="82421" x="10306050" y="3473450"/>
          <p14:tracePt t="82517" x="10312400" y="3473450"/>
          <p14:tracePt t="82525" x="10318750" y="3473450"/>
          <p14:tracePt t="82543" x="10325100" y="3454400"/>
          <p14:tracePt t="82558" x="10325100" y="3448050"/>
          <p14:tracePt t="82583" x="10331450" y="3448050"/>
          <p14:tracePt t="82613" x="10331450" y="3441700"/>
          <p14:tracePt t="82632" x="10337800" y="3422650"/>
          <p14:tracePt t="82648" x="10337800" y="3390900"/>
          <p14:tracePt t="82656" x="10337800" y="3378200"/>
          <p14:tracePt t="82685" x="10350500" y="3321050"/>
          <p14:tracePt t="82765" x="10331450" y="3346450"/>
          <p14:tracePt t="82773" x="10312400" y="3384550"/>
          <p14:tracePt t="82785" x="10293350" y="3422650"/>
          <p14:tracePt t="82797" x="10229850" y="3498850"/>
          <p14:tracePt t="82814" x="10147300" y="3606800"/>
          <p14:tracePt t="82828" x="10096500" y="3644900"/>
          <p14:tracePt t="82846" x="9937750" y="3752850"/>
          <p14:tracePt t="82860" x="9893300" y="3771900"/>
          <p14:tracePt t="82888" x="9817100" y="3797300"/>
          <p14:tracePt t="82918" x="9810750" y="3797300"/>
          <p14:tracePt t="83005" x="9810750" y="3790950"/>
          <p14:tracePt t="83013" x="9810750" y="3765550"/>
          <p14:tracePt t="83036" x="9798050" y="3702050"/>
          <p14:tracePt t="83037" x="9798050" y="3689350"/>
          <p14:tracePt t="83045" x="9785350" y="3676650"/>
          <p14:tracePt t="83073" x="9766300" y="3663950"/>
          <p14:tracePt t="83089" x="9759950" y="3657600"/>
          <p14:tracePt t="83106" x="9740900" y="3651250"/>
          <p14:tracePt t="83157" x="9734550" y="3651250"/>
          <p14:tracePt t="83213" x="9728200" y="3638550"/>
          <p14:tracePt t="83221" x="9728200" y="3619500"/>
          <p14:tracePt t="83229" x="9715500" y="3606800"/>
          <p14:tracePt t="83241" x="9709150" y="3600450"/>
          <p14:tracePt t="83266" x="9702800" y="3581400"/>
          <p14:tracePt t="83283" x="9696450" y="3575050"/>
          <p14:tracePt t="83299" x="9696450" y="3549650"/>
          <p14:tracePt t="83330" x="9690100" y="3511550"/>
          <p14:tracePt t="83348" x="9690100" y="3505200"/>
          <p14:tracePt t="83366" x="9690100" y="3498850"/>
          <p14:tracePt t="83382" x="9690100" y="3486150"/>
          <p14:tracePt t="83390" x="9690100" y="3479800"/>
          <p14:tracePt t="83409" x="9690100" y="3473450"/>
          <p14:tracePt t="83501" x="9690100" y="3467100"/>
          <p14:tracePt t="83509" x="9696450" y="3467100"/>
          <p14:tracePt t="83533" x="9702800" y="3460750"/>
          <p14:tracePt t="83541" x="9709150" y="3460750"/>
          <p14:tracePt t="83549" x="9715500" y="3454400"/>
          <p14:tracePt t="83661" x="9721850" y="3454400"/>
          <p14:tracePt t="83678" x="9728200" y="3454400"/>
          <p14:tracePt t="83701" x="9734550" y="3454400"/>
          <p14:tracePt t="83997" x="9734550" y="3467100"/>
          <p14:tracePt t="84006" x="9728200" y="3486150"/>
          <p14:tracePt t="84019" x="9728200" y="3505200"/>
          <p14:tracePt t="84024" x="9728200" y="3511550"/>
          <p14:tracePt t="84050" x="9709150" y="3549650"/>
          <p14:tracePt t="84066" x="9696450" y="3562350"/>
          <p14:tracePt t="84125" x="9709150" y="3562350"/>
          <p14:tracePt t="84133" x="9721850" y="3562350"/>
          <p14:tracePt t="84149" x="9740900" y="3562350"/>
          <p14:tracePt t="84157" x="9759950" y="3562350"/>
          <p14:tracePt t="84178" x="9817100" y="3562350"/>
          <p14:tracePt t="84198" x="9836150" y="3556000"/>
          <p14:tracePt t="84215" x="9842500" y="3556000"/>
          <p14:tracePt t="84244" x="9874250" y="3543300"/>
          <p14:tracePt t="84265" x="9956800" y="3517900"/>
          <p14:tracePt t="84282" x="10026650" y="3505200"/>
          <p14:tracePt t="84299" x="10109200" y="3505200"/>
          <p14:tracePt t="84321" x="10198100" y="3511550"/>
          <p14:tracePt t="84339" x="10217150" y="3517900"/>
          <p14:tracePt t="84364" x="10229850" y="3543300"/>
          <p14:tracePt t="84383" x="10229850" y="3549650"/>
          <p14:tracePt t="84445" x="10236200" y="3549650"/>
          <p14:tracePt t="84461" x="10242550" y="3549650"/>
          <p14:tracePt t="84565" x="10248900" y="3549650"/>
          <p14:tracePt t="84573" x="10248900" y="3543300"/>
          <p14:tracePt t="84589" x="10255250" y="3543300"/>
          <p14:tracePt t="85702" x="10255250" y="3556000"/>
          <p14:tracePt t="85710" x="10255250" y="3581400"/>
          <p14:tracePt t="85718" x="10261600" y="3606800"/>
          <p14:tracePt t="85735" x="10267950" y="3632200"/>
          <p14:tracePt t="85742" x="10267950" y="3638550"/>
          <p14:tracePt t="85763" x="10267950" y="3651250"/>
          <p14:tracePt t="85783" x="10274300" y="3663950"/>
          <p14:tracePt t="85798" x="10280650" y="3676650"/>
          <p14:tracePt t="85815" x="10280650" y="3689350"/>
          <p14:tracePt t="85832" x="10287000" y="3714750"/>
          <p14:tracePt t="85847" x="10287000" y="3727450"/>
          <p14:tracePt t="85864" x="10287000" y="3752850"/>
          <p14:tracePt t="85881" x="10287000" y="3771900"/>
          <p14:tracePt t="85897" x="10287000" y="3797300"/>
          <p14:tracePt t="85914" x="10287000" y="3841750"/>
          <p14:tracePt t="85944" x="10293350" y="3917950"/>
          <p14:tracePt t="85956" x="10293350" y="3924300"/>
          <p14:tracePt t="85981" x="10293350" y="3956050"/>
          <p14:tracePt t="85999" x="10280650" y="3994150"/>
          <p14:tracePt t="86020" x="10274300" y="4038600"/>
          <p14:tracePt t="86023" x="10267950" y="4064000"/>
          <p14:tracePt t="86040" x="10267950" y="4127500"/>
          <p14:tracePt t="86057" x="10267950" y="4165600"/>
          <p14:tracePt t="86076" x="10274300" y="4191000"/>
          <p14:tracePt t="86098" x="10274300" y="4203700"/>
          <p14:tracePt t="86182" x="10267950" y="4203700"/>
          <p14:tracePt t="86190" x="10248900" y="4197350"/>
          <p14:tracePt t="86198" x="10229850" y="4191000"/>
          <p14:tracePt t="86208" x="10210800" y="4178300"/>
          <p14:tracePt t="86231" x="10109200" y="4108450"/>
          <p14:tracePt t="86248" x="10045700" y="4064000"/>
          <p14:tracePt t="86264" x="10013950" y="4019550"/>
          <p14:tracePt t="86282" x="9988550" y="3981450"/>
          <p14:tracePt t="86297" x="9975850" y="3956050"/>
          <p14:tracePt t="86323" x="9975850" y="3943350"/>
          <p14:tracePt t="86390" x="9969500" y="3937000"/>
          <p14:tracePt t="86398" x="9956800" y="3924300"/>
          <p14:tracePt t="86406" x="9931400" y="3905250"/>
          <p14:tracePt t="86425" x="9880600" y="3867150"/>
          <p14:tracePt t="86452" x="9842500" y="3835400"/>
          <p14:tracePt t="86463" x="9836150" y="3829050"/>
          <p14:tracePt t="86502" x="9829800" y="3822700"/>
          <p14:tracePt t="86510" x="9829800" y="3816350"/>
          <p14:tracePt t="86518" x="9823450" y="3797300"/>
          <p14:tracePt t="86531" x="9810750" y="3765550"/>
          <p14:tracePt t="86548" x="9766300" y="3695700"/>
          <p14:tracePt t="86565" x="9696450" y="3594100"/>
          <p14:tracePt t="86595" x="9544050" y="3397250"/>
          <p14:tracePt t="86599" x="9531350" y="3384550"/>
          <p14:tracePt t="86616" x="9512300" y="3359150"/>
          <p14:tracePt t="86633" x="9505950" y="3359150"/>
          <p14:tracePt t="86662" x="9505950" y="3346450"/>
          <p14:tracePt t="86670" x="9505950" y="3340100"/>
          <p14:tracePt t="86682" x="9505950" y="3333750"/>
          <p14:tracePt t="86690" x="9505950" y="3321050"/>
          <p14:tracePt t="86717" x="9505950" y="3270250"/>
          <p14:tracePt t="86723" x="9505950" y="3251200"/>
          <p14:tracePt t="86744" x="9505950" y="3200400"/>
          <p14:tracePt t="86757" x="9505950" y="3187700"/>
          <p14:tracePt t="86775" x="9486900" y="3175000"/>
          <p14:tracePt t="86799" x="9448800" y="3155950"/>
          <p14:tracePt t="86816" x="9436100" y="3155950"/>
          <p14:tracePt t="86831" x="9429750" y="3155950"/>
          <p14:tracePt t="86848" x="9423400" y="3155950"/>
          <p14:tracePt t="86865" x="9417050" y="3162300"/>
          <p14:tracePt t="86910" x="9410700" y="3162300"/>
          <p14:tracePt t="86918" x="9404350" y="3168650"/>
          <p14:tracePt t="86936" x="9404350" y="3181350"/>
          <p14:tracePt t="86948" x="9398000" y="3181350"/>
          <p14:tracePt t="86965" x="9378950" y="3194050"/>
          <p14:tracePt t="86982" x="9372600" y="3194050"/>
          <p14:tracePt t="87096" x="9378950" y="3194050"/>
          <p14:tracePt t="87102" x="9385300" y="3194050"/>
          <p14:tracePt t="87110" x="9404350" y="3194050"/>
          <p14:tracePt t="87143" x="9512300" y="3232150"/>
          <p14:tracePt t="87154" x="9531350" y="3238500"/>
          <p14:tracePt t="87161" x="9544050" y="3257550"/>
          <p14:tracePt t="87184" x="9582150" y="3308350"/>
          <p14:tracePt t="87207" x="9607550" y="3384550"/>
          <p14:tracePt t="87224" x="9607550" y="3409950"/>
          <p14:tracePt t="87243" x="9607550" y="3435350"/>
          <p14:tracePt t="87266" x="9613900" y="3454400"/>
          <p14:tracePt t="87282" x="9626600" y="3492500"/>
          <p14:tracePt t="87314" x="9664700" y="3556000"/>
          <p14:tracePt t="87319" x="9671050" y="3556000"/>
          <p14:tracePt t="87333" x="9677400" y="3562350"/>
          <p14:tracePt t="87349" x="9690100" y="3568700"/>
          <p14:tracePt t="87367" x="9690100" y="3575050"/>
          <p14:tracePt t="87375" x="9690100" y="3587750"/>
          <p14:tracePt t="87400" x="9690100" y="3619500"/>
          <p14:tracePt t="87407" x="9683750" y="3638550"/>
          <p14:tracePt t="87426" x="9671050" y="3663950"/>
          <p14:tracePt t="87450" x="9664700" y="3689350"/>
          <p14:tracePt t="87527" x="9664700" y="3663950"/>
          <p14:tracePt t="87534" x="9658350" y="3625850"/>
          <p14:tracePt t="87555" x="9639300" y="3556000"/>
          <p14:tracePt t="87583" x="9550400" y="3352800"/>
          <p14:tracePt t="87591" x="9525000" y="3295650"/>
          <p14:tracePt t="87609" x="9499600" y="3238500"/>
          <p14:tracePt t="87632" x="9480550" y="3200400"/>
          <p14:tracePt t="87648" x="9474200" y="3187700"/>
          <p14:tracePt t="87665" x="9461500" y="3181350"/>
          <p14:tracePt t="87682" x="9448800" y="3181350"/>
          <p14:tracePt t="87698" x="9436100" y="3181350"/>
          <p14:tracePt t="87716" x="9410700" y="3168650"/>
          <p14:tracePt t="87733" x="9378950" y="3155950"/>
          <p14:tracePt t="87748" x="9347200" y="3130550"/>
          <p14:tracePt t="87765" x="9315450" y="3111500"/>
          <p14:tracePt t="87783" x="9296400" y="3092450"/>
          <p14:tracePt t="87797" x="9283700" y="3073400"/>
          <p14:tracePt t="87816" x="9245600" y="3022600"/>
          <p14:tracePt t="87831" x="9226550" y="2990850"/>
          <p14:tracePt t="87857" x="9213850" y="2959100"/>
          <p14:tracePt t="87883" x="9207500" y="2946400"/>
          <p14:tracePt t="87910" x="9201150" y="2940050"/>
          <p14:tracePt t="87927" x="9188450" y="2927350"/>
          <p14:tracePt t="87935" x="9182100" y="2914650"/>
          <p14:tracePt t="87949" x="9156700" y="2895600"/>
          <p14:tracePt t="87966" x="9099550" y="2832100"/>
          <p14:tracePt t="87967" x="9074150" y="2787650"/>
          <p14:tracePt t="87983" x="9010650" y="2705100"/>
          <p14:tracePt t="88004" x="8966200" y="2635250"/>
          <p14:tracePt t="88016" x="8953500" y="2616200"/>
          <p14:tracePt t="88024" x="8953500" y="2609850"/>
          <p14:tracePt t="88049" x="8953500" y="2597150"/>
          <p14:tracePt t="88066" x="8953500" y="2584450"/>
          <p14:tracePt t="88085" x="8953500" y="2571750"/>
          <p14:tracePt t="88095" x="8953500" y="2565400"/>
          <p14:tracePt t="88108" x="8959850" y="2559050"/>
          <p14:tracePt t="88132" x="8959850" y="2540000"/>
          <p14:tracePt t="88149" x="8966200" y="2527300"/>
        </p14:tracePtLst>
      </p14:laserTrace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ABC Terminology- </a:t>
            </a:r>
            <a:r>
              <a:rPr lang="en-US" b="1" dirty="0">
                <a:solidFill>
                  <a:srgbClr val="0000FF"/>
                </a:solidFill>
              </a:rPr>
              <a:t>“Emulative</a:t>
            </a:r>
            <a:r>
              <a:rPr lang="en-US" b="1" dirty="0" smtClean="0">
                <a:solidFill>
                  <a:srgbClr val="0000FF"/>
                </a:solidFill>
              </a:rPr>
              <a:t>”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60564"/>
          <a:stretch/>
        </p:blipFill>
        <p:spPr>
          <a:xfrm>
            <a:off x="1040199" y="1690689"/>
            <a:ext cx="3454889" cy="40946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9241"/>
          <a:stretch/>
        </p:blipFill>
        <p:spPr>
          <a:xfrm>
            <a:off x="4495088" y="1690689"/>
            <a:ext cx="5323055" cy="409460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164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581"/>
    </mc:Choice>
    <mc:Fallback xmlns="">
      <p:transition spd="slow" advTm="2635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106140" x="8909050" y="2476500"/>
          <p14:tracePt t="106148" x="8775700" y="2336800"/>
          <p14:tracePt t="106157" x="8616950" y="2222500"/>
          <p14:tracePt t="106176" x="8223250" y="1955800"/>
          <p14:tracePt t="106198" x="7721600" y="1714500"/>
          <p14:tracePt t="106215" x="7435850" y="1631950"/>
          <p14:tracePt t="106232" x="7232650" y="1555750"/>
          <p14:tracePt t="106264" x="6915150" y="1485900"/>
          <p14:tracePt t="106268" x="6832600" y="1454150"/>
          <p14:tracePt t="106299" x="6699250" y="1422400"/>
          <p14:tracePt t="106316" x="6648450" y="1422400"/>
          <p14:tracePt t="106316" x="6629400" y="1422400"/>
          <p14:tracePt t="106335" x="6591300" y="1422400"/>
          <p14:tracePt t="106340" x="6578600" y="1422400"/>
          <p14:tracePt t="106364" x="6502400" y="1435100"/>
          <p14:tracePt t="106372" x="6464300" y="1441450"/>
          <p14:tracePt t="106398" x="6343650" y="1498600"/>
          <p14:tracePt t="106419" x="6248400" y="1568450"/>
          <p14:tracePt t="106430" x="6127750" y="1657350"/>
          <p14:tracePt t="106447" x="5988050" y="1733550"/>
          <p14:tracePt t="106455" x="5905500" y="1790700"/>
          <p14:tracePt t="106481" x="5581650" y="1962150"/>
          <p14:tracePt t="106489" x="5467350" y="2012950"/>
          <p14:tracePt t="106514" x="5105400" y="2165350"/>
          <p14:tracePt t="106521" x="4978400" y="2222500"/>
          <p14:tracePt t="106541" x="4686300" y="2343150"/>
          <p14:tracePt t="106563" x="4546600" y="2400300"/>
          <p14:tracePt t="106580" x="4406900" y="2451100"/>
          <p14:tracePt t="106596" x="4235450" y="2540000"/>
          <p14:tracePt t="106612" x="4114800" y="2597150"/>
          <p14:tracePt t="106629" x="4000500" y="2635250"/>
          <p14:tracePt t="106647" x="3905250" y="2679700"/>
          <p14:tracePt t="106663" x="3822700" y="2705100"/>
          <p14:tracePt t="106679" x="3746500" y="2736850"/>
          <p14:tracePt t="106696" x="3663950" y="2762250"/>
          <p14:tracePt t="106713" x="3568700" y="2768600"/>
          <p14:tracePt t="106729" x="3460750" y="2768600"/>
          <p14:tracePt t="106746" x="3346450" y="2717800"/>
          <p14:tracePt t="106763" x="3206750" y="2654300"/>
          <p14:tracePt t="106779" x="3073400" y="2571750"/>
          <p14:tracePt t="106810" x="2838450" y="2381250"/>
          <p14:tracePt t="106814" x="2806700" y="2349500"/>
          <p14:tracePt t="106831" x="2774950" y="2324100"/>
          <p14:tracePt t="106868" x="2768600" y="2330450"/>
          <p14:tracePt t="106877" x="2762250" y="2349500"/>
          <p14:tracePt t="106885" x="2749550" y="2381250"/>
          <p14:tracePt t="106897" x="2743200" y="2406650"/>
          <p14:tracePt t="106913" x="2698750" y="2501900"/>
          <p14:tracePt t="106932" x="2667000" y="2609850"/>
          <p14:tracePt t="106939" x="2660650" y="2667000"/>
          <p14:tracePt t="106964" x="2647950" y="2895600"/>
          <p14:tracePt t="106981" x="2616200" y="3067050"/>
          <p14:tracePt t="106997" x="2597150" y="3092450"/>
          <p14:tracePt t="107014" x="2590800" y="3124200"/>
          <p14:tracePt t="107031" x="2590800" y="3143250"/>
          <p14:tracePt t="107052" x="2590800" y="3149600"/>
          <p14:tracePt t="107055" x="2597150" y="3149600"/>
          <p14:tracePt t="107080" x="2597150" y="3162300"/>
          <p14:tracePt t="107097" x="2597150" y="3194050"/>
          <p14:tracePt t="107115" x="2597150" y="3251200"/>
          <p14:tracePt t="107136" x="2590800" y="3378200"/>
          <p14:tracePt t="107141" x="2590800" y="3422650"/>
          <p14:tracePt t="107162" x="2584450" y="3505200"/>
          <p14:tracePt t="107172" x="2584450" y="3530600"/>
          <p14:tracePt t="107197" x="2571750" y="3581400"/>
          <p14:tracePt t="107217" x="2565400" y="3594100"/>
          <p14:tracePt t="107235" x="2559050" y="3613150"/>
          <p14:tracePt t="107239" x="2552700" y="3619500"/>
          <p14:tracePt t="107263" x="2552700" y="3625850"/>
          <p14:tracePt t="107325" x="2559050" y="3632200"/>
          <p14:tracePt t="107332" x="2571750" y="3638550"/>
          <p14:tracePt t="107346" x="2578100" y="3644900"/>
          <p14:tracePt t="107363" x="2590800" y="3651250"/>
          <p14:tracePt t="107381" x="2597150" y="3651250"/>
          <p14:tracePt t="107420" x="2603500" y="3651250"/>
          <p14:tracePt t="107429" x="2616200" y="3644900"/>
          <p14:tracePt t="107447" x="2660650" y="3619500"/>
          <p14:tracePt t="107463" x="2724150" y="3600450"/>
          <p14:tracePt t="107482" x="2800350" y="3594100"/>
          <p14:tracePt t="107501" x="2882900" y="3587750"/>
          <p14:tracePt t="107621" x="2889250" y="3587750"/>
          <p14:tracePt t="107629" x="2895600" y="3581400"/>
          <p14:tracePt t="107640" x="2895600" y="3575050"/>
          <p14:tracePt t="107660" x="2940050" y="3575050"/>
          <p14:tracePt t="107661" x="2959100" y="3575050"/>
          <p14:tracePt t="107683" x="3003550" y="3562350"/>
          <p14:tracePt t="107715" x="3086100" y="3543300"/>
          <p14:tracePt t="107718" x="3105150" y="3536950"/>
          <p14:tracePt t="107749" x="3130550" y="3524250"/>
          <p14:tracePt t="107757" x="3136900" y="3524250"/>
          <p14:tracePt t="107772" x="3143250" y="3524250"/>
          <p14:tracePt t="107799" x="3175000" y="3524250"/>
          <p14:tracePt t="107817" x="3213100" y="3530600"/>
          <p14:tracePt t="107833" x="3244850" y="3530600"/>
          <p14:tracePt t="107851" x="3282950" y="3530600"/>
          <p14:tracePt t="107870" x="3403600" y="3517900"/>
          <p14:tracePt t="107881" x="3448050" y="3517900"/>
          <p14:tracePt t="107889" x="3492500" y="3511550"/>
          <p14:tracePt t="107906" x="3600450" y="3511550"/>
          <p14:tracePt t="107922" x="3702050" y="3511550"/>
          <p14:tracePt t="107950" x="3898900" y="3543300"/>
          <p14:tracePt t="107957" x="3949700" y="3568700"/>
          <p14:tracePt t="107981" x="4051300" y="3613150"/>
          <p14:tracePt t="107981" x="4102100" y="3632200"/>
          <p14:tracePt t="107989" x="4140200" y="3657600"/>
          <p14:tracePt t="108010" x="4216400" y="3695700"/>
          <p14:tracePt t="108033" x="4324350" y="3746500"/>
          <p14:tracePt t="108049" x="4375150" y="3752850"/>
          <p14:tracePt t="108079" x="4476750" y="3752850"/>
          <p14:tracePt t="108085" x="4508500" y="3746500"/>
          <p14:tracePt t="108099" x="4533900" y="3746500"/>
          <p14:tracePt t="108120" x="4622800" y="3746500"/>
          <p14:tracePt t="108125" x="4654550" y="3740150"/>
          <p14:tracePt t="108139" x="4679950" y="3740150"/>
          <p14:tracePt t="108155" x="4730750" y="3727450"/>
          <p14:tracePt t="108181" x="4806950" y="3727450"/>
          <p14:tracePt t="108198" x="4832350" y="3727450"/>
          <p14:tracePt t="108219" x="4838700" y="3727450"/>
          <p14:tracePt t="108231" x="4845050" y="3727450"/>
          <p14:tracePt t="108310" x="4851400" y="3727450"/>
          <p14:tracePt t="108325" x="4857750" y="3727450"/>
          <p14:tracePt t="108333" x="4870450" y="3721100"/>
          <p14:tracePt t="108347" x="4876800" y="3721100"/>
          <p14:tracePt t="108364" x="4883150" y="3714750"/>
          <p14:tracePt t="108437" x="4883150" y="3708400"/>
          <p14:tracePt t="108445" x="4895850" y="3702050"/>
          <p14:tracePt t="108465" x="4914900" y="3670300"/>
          <p14:tracePt t="108473" x="4927600" y="3663950"/>
          <p14:tracePt t="108498" x="4965700" y="3632200"/>
          <p14:tracePt t="108515" x="4997450" y="3613150"/>
          <p14:tracePt t="108522" x="5003800" y="3606800"/>
          <p14:tracePt t="108548" x="5029200" y="3587750"/>
          <p14:tracePt t="108566" x="5054600" y="3568700"/>
          <p14:tracePt t="108587" x="5054600" y="3556000"/>
          <p14:tracePt t="108594" x="5067300" y="3549650"/>
          <p14:tracePt t="108611" x="5073650" y="3524250"/>
          <p14:tracePt t="108627" x="5086350" y="3498850"/>
          <p14:tracePt t="108651" x="5092700" y="3486150"/>
          <p14:tracePt t="108656" x="5099050" y="3479800"/>
          <p14:tracePt t="108685" x="5105400" y="3473450"/>
          <p14:tracePt t="108701" x="5118100" y="3467100"/>
          <p14:tracePt t="108715" x="5124450" y="3467100"/>
          <p14:tracePt t="108722" x="5130800" y="3454400"/>
          <p14:tracePt t="108750" x="5207000" y="3409950"/>
          <p14:tracePt t="108757" x="5213350" y="3403600"/>
          <p14:tracePt t="108781" x="5238750" y="3390900"/>
          <p14:tracePt t="256889" x="5219700" y="3359150"/>
          <p14:tracePt t="256897" x="5149850" y="3302000"/>
          <p14:tracePt t="256918" x="5029200" y="3194050"/>
          <p14:tracePt t="256935" x="4953000" y="3143250"/>
          <p14:tracePt t="256941" x="4921250" y="3124200"/>
          <p14:tracePt t="256957" x="4838700" y="3073400"/>
          <p14:tracePt t="256981" x="4692650" y="2990850"/>
          <p14:tracePt t="256998" x="4565650" y="2927350"/>
          <p14:tracePt t="257013" x="4438650" y="2870200"/>
          <p14:tracePt t="257031" x="4349750" y="2844800"/>
          <p14:tracePt t="257048" x="4311650" y="2838450"/>
          <p14:tracePt t="257063" x="4305300" y="2838450"/>
          <p14:tracePt t="257097" x="4298950" y="2844800"/>
          <p14:tracePt t="257114" x="4286250" y="2844800"/>
          <p14:tracePt t="257122" x="4273550" y="2851150"/>
          <p14:tracePt t="257142" x="4203700" y="2857500"/>
          <p14:tracePt t="257163" x="4006850" y="2813050"/>
          <p14:tracePt t="257180" x="3784600" y="2711450"/>
          <p14:tracePt t="257198" x="3479800" y="2559050"/>
          <p14:tracePt t="257218" x="3079750" y="2368550"/>
          <p14:tracePt t="257230" x="2997200" y="2343150"/>
          <p14:tracePt t="257246" x="2806700" y="2247900"/>
          <p14:tracePt t="257263" x="2654300" y="2165350"/>
          <p14:tracePt t="257280" x="2552700" y="2095500"/>
          <p14:tracePt t="257291" x="2482850" y="2051050"/>
          <p14:tracePt t="257308" x="2419350" y="1993900"/>
          <p14:tracePt t="257330" x="2305050" y="1930400"/>
          <p14:tracePt t="257346" x="2165350" y="1866900"/>
          <p14:tracePt t="257362" x="1987550" y="1771650"/>
          <p14:tracePt t="257380" x="1752600" y="1651000"/>
          <p14:tracePt t="257408" x="1276350" y="1416050"/>
          <p14:tracePt t="257430" x="984250" y="1282700"/>
          <p14:tracePt t="257447" x="869950" y="1225550"/>
          <p14:tracePt t="257465" x="755650" y="1130300"/>
          <p14:tracePt t="257473" x="723900" y="1104900"/>
          <p14:tracePt t="257491" x="654050" y="1054100"/>
          <p14:tracePt t="257519" x="577850" y="996950"/>
          <p14:tracePt t="257530" x="552450" y="971550"/>
          <p14:tracePt t="257547" x="539750" y="958850"/>
          <p14:tracePt t="257565" x="539750" y="946150"/>
          <p14:tracePt t="257585" x="533400" y="933450"/>
          <p14:tracePt t="257585" x="527050" y="920750"/>
          <p14:tracePt t="257596" x="514350" y="908050"/>
          <p14:tracePt t="257610" x="488950" y="889000"/>
          <p14:tracePt t="257628" x="450850" y="850900"/>
          <p14:tracePt t="257648" x="381000" y="793750"/>
          <p14:tracePt t="257670" x="298450" y="704850"/>
          <p14:tracePt t="257680" x="292100" y="679450"/>
          <p14:tracePt t="257698" x="285750" y="641350"/>
          <p14:tracePt t="257714" x="285750" y="615950"/>
          <p14:tracePt t="257722" x="285750" y="609600"/>
          <p14:tracePt t="257749" x="285750" y="596900"/>
          <p14:tracePt t="257769" x="279400" y="584200"/>
          <p14:tracePt t="257780" x="260350" y="565150"/>
          <p14:tracePt t="257789" x="254000" y="558800"/>
          <p14:tracePt t="257806" x="241300" y="552450"/>
          <p14:tracePt t="257832" x="228600" y="520700"/>
          <p14:tracePt t="257839" x="215900" y="495300"/>
          <p14:tracePt t="257856" x="203200" y="463550"/>
          <p14:tracePt t="257882" x="184150" y="381000"/>
          <p14:tracePt t="257891" x="184150" y="374650"/>
          <p14:tracePt t="257916" x="158750" y="323850"/>
          <p14:tracePt t="257936" x="146050" y="304800"/>
          <p14:tracePt t="257948" x="139700" y="285750"/>
          <p14:tracePt t="259069" x="6311900" y="3619500"/>
          <p14:tracePt t="259077" x="6311900" y="3613150"/>
          <p14:tracePt t="259089" x="6318250" y="3600450"/>
          <p14:tracePt t="259109" x="6337300" y="3536950"/>
          <p14:tracePt t="259127" x="6362700" y="3467100"/>
          <p14:tracePt t="259142" x="6413500" y="3359150"/>
          <p14:tracePt t="259159" x="6477000" y="3225800"/>
          <p14:tracePt t="259176" x="6534150" y="3136900"/>
          <p14:tracePt t="259205" x="6711950" y="2933700"/>
          <p14:tracePt t="259217" x="6775450" y="2876550"/>
          <p14:tracePt t="259242" x="7023100" y="2673350"/>
          <p14:tracePt t="259264" x="7308850" y="2425700"/>
          <p14:tracePt t="259281" x="7473950" y="2273300"/>
          <p14:tracePt t="259292" x="7537450" y="2203450"/>
          <p14:tracePt t="259309" x="7664450" y="2082800"/>
          <p14:tracePt t="259325" x="7874000" y="1771650"/>
          <p14:tracePt t="259342" x="7975600" y="1600200"/>
          <p14:tracePt t="259351" x="8007350" y="1543050"/>
          <p14:tracePt t="259370" x="8064500" y="1447800"/>
          <p14:tracePt t="259392" x="8147050" y="1327150"/>
          <p14:tracePt t="259408" x="8185150" y="1282700"/>
          <p14:tracePt t="259424" x="8204200" y="1257300"/>
          <p14:tracePt t="259442" x="8210550" y="1250950"/>
          <p14:tracePt t="259456" x="8216900" y="1244600"/>
          <p14:tracePt t="259475" x="8223250" y="1244600"/>
          <p14:tracePt t="259491" x="8223250" y="1238250"/>
          <p14:tracePt t="259508" x="8235950" y="1231900"/>
          <p14:tracePt t="259525" x="8267700" y="1212850"/>
          <p14:tracePt t="259525" x="8274050" y="1206500"/>
          <p14:tracePt t="259555" x="8299450" y="1181100"/>
          <p14:tracePt t="259567" x="8312150" y="1155700"/>
          <p14:tracePt t="259584" x="8324850" y="1136650"/>
          <p14:tracePt t="259603" x="8337550" y="1117600"/>
          <p14:tracePt t="259625" x="8350250" y="1092200"/>
          <p14:tracePt t="259641" x="8362950" y="1079500"/>
          <p14:tracePt t="260878" x="0" y="0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Why high seismic zone matters?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38634"/>
          </a:xfrm>
        </p:spPr>
        <p:txBody>
          <a:bodyPr/>
          <a:lstStyle/>
          <a:p>
            <a:r>
              <a:rPr lang="en-US" dirty="0" smtClean="0"/>
              <a:t>ABC relies on precast members that are </a:t>
            </a:r>
            <a:r>
              <a:rPr lang="en-US" b="1" dirty="0" smtClean="0">
                <a:solidFill>
                  <a:srgbClr val="FF0000"/>
                </a:solidFill>
              </a:rPr>
              <a:t>connected</a:t>
            </a:r>
            <a:r>
              <a:rPr lang="en-US" dirty="0" smtClean="0"/>
              <a:t> in the field.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11959" y="3225418"/>
            <a:ext cx="4424988" cy="2644143"/>
            <a:chOff x="345989" y="3509522"/>
            <a:chExt cx="4424988" cy="2644143"/>
          </a:xfrm>
        </p:grpSpPr>
        <p:sp>
          <p:nvSpPr>
            <p:cNvPr id="4" name="Rectangle 3"/>
            <p:cNvSpPr/>
            <p:nvPr/>
          </p:nvSpPr>
          <p:spPr>
            <a:xfrm>
              <a:off x="1344036" y="3509522"/>
              <a:ext cx="3426941" cy="4366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9030">
              <a:off x="1540476" y="3991231"/>
              <a:ext cx="296562" cy="1828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10962" y="5898292"/>
              <a:ext cx="3204519" cy="2553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549030">
              <a:off x="4028304" y="3991231"/>
              <a:ext cx="296562" cy="1828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Notched Right Arrow 8"/>
            <p:cNvSpPr/>
            <p:nvPr/>
          </p:nvSpPr>
          <p:spPr>
            <a:xfrm>
              <a:off x="345989" y="3509522"/>
              <a:ext cx="922638" cy="321073"/>
            </a:xfrm>
            <a:prstGeom prst="notched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6705601" y="3225418"/>
            <a:ext cx="4427837" cy="2644143"/>
            <a:chOff x="345989" y="3509522"/>
            <a:chExt cx="4424988" cy="2644143"/>
          </a:xfrm>
        </p:grpSpPr>
        <p:sp>
          <p:nvSpPr>
            <p:cNvPr id="12" name="Rectangle 11"/>
            <p:cNvSpPr/>
            <p:nvPr/>
          </p:nvSpPr>
          <p:spPr>
            <a:xfrm>
              <a:off x="1344036" y="3509522"/>
              <a:ext cx="3426941" cy="4366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549030">
              <a:off x="1540476" y="3991231"/>
              <a:ext cx="296562" cy="1828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10962" y="5898292"/>
              <a:ext cx="3204519" cy="2553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549030">
              <a:off x="4028304" y="3991231"/>
              <a:ext cx="296562" cy="1828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Notched Right Arrow 15"/>
            <p:cNvSpPr/>
            <p:nvPr/>
          </p:nvSpPr>
          <p:spPr>
            <a:xfrm>
              <a:off x="345989" y="3509522"/>
              <a:ext cx="922638" cy="321073"/>
            </a:xfrm>
            <a:prstGeom prst="notched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Oval 16"/>
          <p:cNvSpPr/>
          <p:nvPr/>
        </p:nvSpPr>
        <p:spPr>
          <a:xfrm>
            <a:off x="6752022" y="3283482"/>
            <a:ext cx="889686" cy="8896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074796" y="4965126"/>
            <a:ext cx="889686" cy="8896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278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208"/>
    </mc:Choice>
    <mc:Fallback xmlns="">
      <p:transition spd="slow" advTm="922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42926" x="5924550" y="3587750"/>
          <p14:tracePt t="42934" x="5816600" y="3536950"/>
          <p14:tracePt t="42951" x="5480050" y="3378200"/>
          <p14:tracePt t="42969" x="5270500" y="3244850"/>
          <p14:tracePt t="42990" x="5156200" y="3219450"/>
          <p14:tracePt t="43001" x="5149850" y="3232150"/>
          <p14:tracePt t="43018" x="5130800" y="3244850"/>
          <p14:tracePt t="43034" x="5118100" y="3244850"/>
          <p14:tracePt t="43053" x="5105400" y="3251200"/>
          <p14:tracePt t="43073" x="5092700" y="3263900"/>
          <p14:tracePt t="43084" x="5092700" y="3270250"/>
          <p14:tracePt t="43102" x="5073650" y="3282950"/>
          <p14:tracePt t="43118" x="5029200" y="3314700"/>
          <p14:tracePt t="43135" x="4972050" y="3321050"/>
          <p14:tracePt t="43153" x="4883150" y="3321050"/>
          <p14:tracePt t="43160" x="4838700" y="3321050"/>
          <p14:tracePt t="43179" x="4718050" y="3321050"/>
          <p14:tracePt t="43202" x="4508500" y="3340100"/>
          <p14:tracePt t="43218" x="4375150" y="3352800"/>
          <p14:tracePt t="43248" x="4171950" y="3321050"/>
          <p14:tracePt t="43268" x="4114800" y="3289300"/>
          <p14:tracePt t="43276" x="4095750" y="3276600"/>
          <p14:tracePt t="43293" x="4089400" y="3276600"/>
          <p14:tracePt t="43319" x="4057650" y="3289300"/>
          <p14:tracePt t="43340" x="4019550" y="3314700"/>
          <p14:tracePt t="43352" x="3987800" y="3327400"/>
          <p14:tracePt t="43368" x="3975100" y="3333750"/>
          <p14:tracePt t="43376" x="3962400" y="3333750"/>
          <p14:tracePt t="43743" x="3962400" y="3340100"/>
          <p14:tracePt t="43751" x="3987800" y="3359150"/>
          <p14:tracePt t="43763" x="4025900" y="3378200"/>
          <p14:tracePt t="43783" x="4165600" y="3492500"/>
          <p14:tracePt t="43814" x="4273550" y="3613150"/>
          <p14:tracePt t="43815" x="4298950" y="3644900"/>
          <p14:tracePt t="43823" x="4330700" y="3676650"/>
          <p14:tracePt t="43837" x="4356100" y="3708400"/>
          <p14:tracePt t="43856" x="4394200" y="3733800"/>
          <p14:tracePt t="43864" x="4394200" y="3740150"/>
          <p14:tracePt t="43991" x="4406900" y="3765550"/>
          <p14:tracePt t="43999" x="4425950" y="3803650"/>
          <p14:tracePt t="44021" x="4470400" y="3879850"/>
          <p14:tracePt t="44039" x="4508500" y="3949700"/>
          <p14:tracePt t="44047" x="4527550" y="3968750"/>
          <p14:tracePt t="44065" x="4559300" y="4032250"/>
          <p14:tracePt t="44087" x="4603750" y="4114800"/>
          <p14:tracePt t="44102" x="4603750" y="4121150"/>
          <p14:tracePt t="44135" x="4597400" y="4121150"/>
          <p14:tracePt t="44150" x="4584700" y="4121150"/>
          <p14:tracePt t="44159" x="4578350" y="4114800"/>
          <p14:tracePt t="44177" x="4572000" y="4108450"/>
          <p14:tracePt t="63942" x="4559300" y="4108450"/>
          <p14:tracePt t="63951" x="4438650" y="4108450"/>
          <p14:tracePt t="63969" x="3790950" y="4108450"/>
          <p14:tracePt t="63986" x="2940050" y="4083050"/>
          <p14:tracePt t="64003" x="2501900" y="4051300"/>
          <p14:tracePt t="64025" x="2476500" y="4038600"/>
          <p14:tracePt t="64070" x="2470150" y="4038600"/>
          <p14:tracePt t="64086" x="2457450" y="4038600"/>
          <p14:tracePt t="64094" x="2438400" y="4032250"/>
          <p14:tracePt t="64102" x="2432050" y="4025900"/>
          <p14:tracePt t="64127" x="2406650" y="4019550"/>
          <p14:tracePt t="64134" x="2393950" y="4019550"/>
          <p14:tracePt t="64159" x="2324100" y="4013200"/>
          <p14:tracePt t="64176" x="2279650" y="4013200"/>
          <p14:tracePt t="64192" x="2203450" y="4006850"/>
          <p14:tracePt t="64210" x="2127250" y="4000500"/>
          <p14:tracePt t="64217" x="2095500" y="4000500"/>
          <p14:tracePt t="64242" x="2019300" y="4000500"/>
          <p14:tracePt t="64259" x="1962150" y="3994150"/>
          <p14:tracePt t="64267" x="1917700" y="3994150"/>
          <p14:tracePt t="64293" x="1758950" y="3975100"/>
          <p14:tracePt t="64314" x="1663700" y="3962400"/>
          <p14:tracePt t="64325" x="1651000" y="3962400"/>
          <p14:tracePt t="64342" x="1644650" y="3962400"/>
          <p14:tracePt t="64390" x="1644650" y="3956050"/>
          <p14:tracePt t="64534" x="1651000" y="3949700"/>
          <p14:tracePt t="64542" x="1663700" y="3937000"/>
          <p14:tracePt t="64558" x="1676400" y="3930650"/>
          <p14:tracePt t="64570" x="1682750" y="3917950"/>
          <p14:tracePt t="64597" x="1733550" y="3892550"/>
          <p14:tracePt t="64627" x="1828800" y="3873500"/>
          <p14:tracePt t="64657" x="1892300" y="3860800"/>
          <p14:tracePt t="64662" x="1905000" y="3860800"/>
          <p14:tracePt t="64681" x="1930400" y="3854450"/>
          <p14:tracePt t="64686" x="1936750" y="3854450"/>
          <p14:tracePt t="64708" x="1943100" y="3848100"/>
          <p14:tracePt t="64725" x="1949450" y="3835400"/>
          <p14:tracePt t="64742" x="1962150" y="3822700"/>
          <p14:tracePt t="64759" x="1987550" y="3797300"/>
          <p14:tracePt t="64783" x="2032000" y="3765550"/>
          <p14:tracePt t="64809" x="2082800" y="3746500"/>
          <p14:tracePt t="64817" x="2089150" y="3740150"/>
          <p14:tracePt t="64843" x="2184400" y="3689350"/>
          <p14:tracePt t="64864" x="2254250" y="3663950"/>
          <p14:tracePt t="64870" x="2266950" y="3657600"/>
          <p14:tracePt t="64892" x="2279650" y="3651250"/>
          <p14:tracePt t="64909" x="2279650" y="3644900"/>
          <p14:tracePt t="64926" x="2279650" y="3638550"/>
          <p14:tracePt t="64982" x="2279650" y="3625850"/>
          <p14:tracePt t="64990" x="2279650" y="3619500"/>
          <p14:tracePt t="65009" x="2279650" y="3613150"/>
          <p14:tracePt t="65026" x="2286000" y="3613150"/>
          <p14:tracePt t="65047" x="2298700" y="3606800"/>
          <p14:tracePt t="65158" x="2305050" y="3606800"/>
          <p14:tracePt t="65166" x="2311400" y="3606800"/>
          <p14:tracePt t="65190" x="2317750" y="3606800"/>
          <p14:tracePt t="65206" x="2324100" y="3606800"/>
          <p14:tracePt t="65215" x="2330450" y="3606800"/>
          <p14:tracePt t="65234" x="2343150" y="3613150"/>
          <p14:tracePt t="65318" x="2343150" y="3619500"/>
          <p14:tracePt t="65374" x="2343150" y="3625850"/>
          <p14:tracePt t="65382" x="2343150" y="3651250"/>
          <p14:tracePt t="65395" x="2343150" y="3657600"/>
          <p14:tracePt t="65402" x="2343150" y="3663950"/>
          <p14:tracePt t="65430" x="2343150" y="3689350"/>
          <p14:tracePt t="65534" x="2336800" y="3702050"/>
          <p14:tracePt t="65542" x="2324100" y="3727450"/>
          <p14:tracePt t="65563" x="2305050" y="3752850"/>
          <p14:tracePt t="65570" x="2292350" y="3765550"/>
          <p14:tracePt t="65588" x="2273300" y="3790950"/>
          <p14:tracePt t="65610" x="2254250" y="3829050"/>
          <p14:tracePt t="65626" x="2247900" y="3841750"/>
          <p14:tracePt t="65643" x="2241550" y="3848100"/>
          <p14:tracePt t="65659" x="2241550" y="3854450"/>
          <p14:tracePt t="65684" x="2222500" y="3860800"/>
          <p14:tracePt t="65703" x="2216150" y="3867150"/>
          <p14:tracePt t="65724" x="2203450" y="3873500"/>
          <p14:tracePt t="65742" x="2197100" y="3873500"/>
          <p14:tracePt t="65769" x="2178050" y="3879850"/>
          <p14:tracePt t="65793" x="2159000" y="3879850"/>
          <p14:tracePt t="65809" x="2146300" y="3886200"/>
          <p14:tracePt t="65825" x="2133600" y="3892550"/>
          <p14:tracePt t="65846" x="2127250" y="3892550"/>
          <p14:tracePt t="65863" x="2114550" y="3892550"/>
          <p14:tracePt t="65876" x="2108200" y="3892550"/>
          <p14:tracePt t="65891" x="2095500" y="3892550"/>
          <p14:tracePt t="65910" x="2089150" y="3898900"/>
          <p14:tracePt t="65931" x="2082800" y="3898900"/>
          <p14:tracePt t="66015" x="2076450" y="3898900"/>
          <p14:tracePt t="66023" x="2070100" y="3898900"/>
          <p14:tracePt t="66043" x="2038350" y="3860800"/>
          <p14:tracePt t="66051" x="2025650" y="3848100"/>
          <p14:tracePt t="66068" x="1993900" y="3822700"/>
          <p14:tracePt t="66084" x="1955800" y="3797300"/>
          <p14:tracePt t="66111" x="1905000" y="3771900"/>
          <p14:tracePt t="66182" x="1905000" y="3759200"/>
          <p14:tracePt t="66190" x="1905000" y="3740150"/>
          <p14:tracePt t="66215" x="1898650" y="3708400"/>
          <p14:tracePt t="66230" x="1898650" y="3702050"/>
          <p14:tracePt t="66238" x="1898650" y="3695700"/>
          <p14:tracePt t="66251" x="1898650" y="3683000"/>
          <p14:tracePt t="66274" x="1898650" y="3651250"/>
          <p14:tracePt t="66299" x="1911350" y="3638550"/>
          <p14:tracePt t="66310" x="1911350" y="3632200"/>
          <p14:tracePt t="66329" x="1924050" y="3619500"/>
          <p14:tracePt t="66345" x="1924050" y="3606800"/>
          <p14:tracePt t="66362" x="1936750" y="3600450"/>
          <p14:tracePt t="66382" x="1936750" y="3594100"/>
          <p14:tracePt t="66406" x="1936750" y="3587750"/>
          <p14:tracePt t="66426" x="1943100" y="3575050"/>
          <p14:tracePt t="66443" x="1949450" y="3568700"/>
          <p14:tracePt t="66460" x="1949450" y="3562350"/>
          <p14:tracePt t="66481" x="1962150" y="3556000"/>
          <p14:tracePt t="66510" x="1968500" y="3556000"/>
          <p14:tracePt t="66823" x="1974850" y="3556000"/>
          <p14:tracePt t="66831" x="1981200" y="3549650"/>
          <p14:tracePt t="66847" x="1987550" y="3549650"/>
          <p14:tracePt t="66881" x="2006600" y="3543300"/>
          <p14:tracePt t="66888" x="2012950" y="3543300"/>
          <p14:tracePt t="66898" x="2019300" y="3543300"/>
          <p14:tracePt t="66913" x="2038350" y="3549650"/>
          <p14:tracePt t="66919" x="2044700" y="3549650"/>
          <p14:tracePt t="66935" x="2051050" y="3549650"/>
          <p14:tracePt t="67111" x="2051050" y="3556000"/>
          <p14:tracePt t="67119" x="2057400" y="3562350"/>
          <p14:tracePt t="67130" x="2063750" y="3568700"/>
          <p14:tracePt t="67135" x="2076450" y="3575050"/>
          <p14:tracePt t="67151" x="2095500" y="3587750"/>
          <p14:tracePt t="67178" x="2108200" y="3594100"/>
          <p14:tracePt t="67196" x="2120900" y="3594100"/>
          <p14:tracePt t="67216" x="2152650" y="3606800"/>
          <p14:tracePt t="67235" x="2165350" y="3606800"/>
          <p14:tracePt t="67254" x="2171700" y="3606800"/>
          <p14:tracePt t="67286" x="2184400" y="3606800"/>
          <p14:tracePt t="67288" x="2190750" y="3606800"/>
          <p14:tracePt t="67316" x="2203450" y="3606800"/>
          <p14:tracePt t="67326" x="2209800" y="3606800"/>
          <p14:tracePt t="67567" x="2222500" y="3619500"/>
          <p14:tracePt t="67575" x="2228850" y="3632200"/>
          <p14:tracePt t="67586" x="2235200" y="3644900"/>
          <p14:tracePt t="67614" x="2241550" y="3651250"/>
          <p14:tracePt t="67628" x="2241550" y="3663950"/>
          <p14:tracePt t="67648" x="2247900" y="3683000"/>
          <p14:tracePt t="68343" x="2254250" y="3683000"/>
          <p14:tracePt t="68351" x="2273300" y="3695700"/>
          <p14:tracePt t="68369" x="2292350" y="3695700"/>
          <p14:tracePt t="68395" x="2311400" y="3695700"/>
          <p14:tracePt t="68412" x="2317750" y="3695700"/>
          <p14:tracePt t="68428" x="2324100" y="3695700"/>
          <p14:tracePt t="68543" x="2330450" y="3695700"/>
          <p14:tracePt t="68568" x="2336800" y="3695700"/>
          <p14:tracePt t="70569" x="2336800" y="3708400"/>
          <p14:tracePt t="70576" x="2330450" y="3752850"/>
          <p14:tracePt t="70598" x="2324100" y="3790950"/>
          <p14:tracePt t="70619" x="2317750" y="3797300"/>
          <p14:tracePt t="70645" x="2305050" y="3816350"/>
          <p14:tracePt t="71400" x="2305050" y="3797300"/>
          <p14:tracePt t="71409" x="2305050" y="3790950"/>
          <p14:tracePt t="71437" x="2305050" y="3778250"/>
          <p14:tracePt t="71465" x="2273300" y="3759200"/>
          <p14:tracePt t="71480" x="2260600" y="3752850"/>
          <p14:tracePt t="71497" x="2241550" y="3746500"/>
          <p14:tracePt t="71504" x="2235200" y="3746500"/>
          <p14:tracePt t="71522" x="2228850" y="3740150"/>
          <p14:tracePt t="71545" x="2222500" y="3740150"/>
          <p14:tracePt t="71561" x="2203450" y="3733800"/>
          <p14:tracePt t="71578" x="2165350" y="3714750"/>
          <p14:tracePt t="71595" x="2139950" y="3708400"/>
          <p14:tracePt t="71611" x="2127250" y="3702050"/>
          <p14:tracePt t="71672" x="2114550" y="3702050"/>
          <p14:tracePt t="71689" x="2108200" y="3702050"/>
          <p14:tracePt t="71696" x="2101850" y="3702050"/>
          <p14:tracePt t="71725" x="2057400" y="3714750"/>
          <p14:tracePt t="71737" x="2038350" y="3714750"/>
          <p14:tracePt t="71762" x="2025650" y="3721100"/>
          <p14:tracePt t="71779" x="2019300" y="3721100"/>
          <p14:tracePt t="71896" x="2012950" y="3721100"/>
          <p14:tracePt t="71904" x="2006600" y="3721100"/>
          <p14:tracePt t="71913" x="2000250" y="3721100"/>
          <p14:tracePt t="71929" x="1981200" y="3727450"/>
          <p14:tracePt t="71936" x="1974850" y="3727450"/>
          <p14:tracePt t="71964" x="1955800" y="3727450"/>
          <p14:tracePt t="71970" x="1949450" y="3727450"/>
          <p14:tracePt t="71996" x="1943100" y="3733800"/>
          <p14:tracePt t="72563" x="1949450" y="3721100"/>
          <p14:tracePt t="72569" x="1949450" y="3708400"/>
          <p14:tracePt t="72581" x="1962150" y="3702050"/>
          <p14:tracePt t="72600" x="1968500" y="3683000"/>
          <p14:tracePt t="72612" x="1987550" y="3657600"/>
          <p14:tracePt t="72628" x="2006600" y="3638550"/>
          <p14:tracePt t="72644" x="2025650" y="3619500"/>
          <p14:tracePt t="72661" x="2044700" y="3613150"/>
          <p14:tracePt t="72679" x="2070100" y="3600450"/>
          <p14:tracePt t="72700" x="2101850" y="3575050"/>
          <p14:tracePt t="72711" x="2108200" y="3562350"/>
          <p14:tracePt t="72728" x="2133600" y="3549650"/>
          <p14:tracePt t="72745" x="2159000" y="3536950"/>
          <p14:tracePt t="72762" x="2171700" y="3530600"/>
          <p14:tracePt t="72784" x="2190750" y="3530600"/>
          <p14:tracePt t="72801" x="2197100" y="3530600"/>
          <p14:tracePt t="72817" x="2197100" y="3524250"/>
          <p14:tracePt t="72841" x="2209800" y="3524250"/>
          <p14:tracePt t="72849" x="2216150" y="3517900"/>
          <p14:tracePt t="72862" x="2228850" y="3517900"/>
          <p14:tracePt t="72883" x="2349500" y="3486150"/>
          <p14:tracePt t="72894" x="2413000" y="3467100"/>
          <p14:tracePt t="72911" x="2533650" y="3422650"/>
          <p14:tracePt t="72927" x="2628900" y="3403600"/>
          <p14:tracePt t="72946" x="2705100" y="3390900"/>
          <p14:tracePt t="72967" x="2743200" y="3384550"/>
          <p14:tracePt t="72978" x="2781300" y="3371850"/>
          <p14:tracePt t="72996" x="2800350" y="3352800"/>
          <p14:tracePt t="73004" x="2819400" y="3340100"/>
          <p14:tracePt t="73032" x="2889250" y="3251200"/>
          <p14:tracePt t="73038" x="2927350" y="3213100"/>
          <p14:tracePt t="73064" x="3022600" y="3124200"/>
          <p14:tracePt t="73075" x="3086100" y="3086100"/>
          <p14:tracePt t="73087" x="3130550" y="3060700"/>
          <p14:tracePt t="73108" x="3238500" y="2990850"/>
          <p14:tracePt t="73126" x="3308350" y="2946400"/>
          <p14:tracePt t="73150" x="3397250" y="2876550"/>
          <p14:tracePt t="73154" x="3435350" y="2844800"/>
          <p14:tracePt t="73179" x="3556000" y="2749550"/>
          <p14:tracePt t="73196" x="3625850" y="2711450"/>
          <p14:tracePt t="73211" x="3689350" y="2667000"/>
          <p14:tracePt t="73229" x="3740150" y="2641600"/>
          <p14:tracePt t="73244" x="3778250" y="2622550"/>
          <p14:tracePt t="73261" x="3803650" y="2609850"/>
          <p14:tracePt t="73277" x="3816350" y="2603500"/>
          <p14:tracePt t="73294" x="3829050" y="2597150"/>
          <p14:tracePt t="73313" x="3835400" y="2590800"/>
          <p14:tracePt t="73561" x="3835400" y="2597150"/>
          <p14:tracePt t="73578" x="3835400" y="2603500"/>
          <p14:tracePt t="73588" x="3835400" y="2609850"/>
          <p14:tracePt t="73601" x="3835400" y="2616200"/>
          <p14:tracePt t="73609" x="3835400" y="2622550"/>
          <p14:tracePt t="73628" x="3835400" y="2635250"/>
          <p14:tracePt t="73644" x="3841750" y="2641600"/>
          <p14:tracePt t="73662" x="3841750" y="2647950"/>
          <p14:tracePt t="73691" x="3841750" y="2654300"/>
          <p14:tracePt t="73712" x="3848100" y="2667000"/>
          <p14:tracePt t="73729" x="3854450" y="2692400"/>
          <p14:tracePt t="73769" x="3854450" y="2705100"/>
          <p14:tracePt t="73777" x="3854450" y="2724150"/>
          <p14:tracePt t="73796" x="3854450" y="2762250"/>
          <p14:tracePt t="73812" x="3841750" y="2787650"/>
          <p14:tracePt t="73820" x="3835400" y="2806700"/>
          <p14:tracePt t="73842" x="3822700" y="2825750"/>
          <p14:tracePt t="82684" x="3860800" y="2825750"/>
          <p14:tracePt t="82692" x="3943350" y="2787650"/>
          <p14:tracePt t="82701" x="4044950" y="2755900"/>
          <p14:tracePt t="82717" x="4210050" y="2692400"/>
          <p14:tracePt t="82734" x="4330700" y="2609850"/>
          <p14:tracePt t="82752" x="4451350" y="2520950"/>
          <p14:tracePt t="82774" x="4654550" y="2413000"/>
          <p14:tracePt t="82797" x="4749800" y="2406650"/>
          <p14:tracePt t="82822" x="4845050" y="2413000"/>
          <p14:tracePt t="82849" x="4946650" y="2444750"/>
          <p14:tracePt t="82857" x="5003800" y="2457450"/>
          <p14:tracePt t="82881" x="5162550" y="2514600"/>
          <p14:tracePt t="82898" x="5238750" y="2533650"/>
          <p14:tracePt t="82914" x="5289550" y="2552700"/>
          <p14:tracePt t="82931" x="5321300" y="2565400"/>
          <p14:tracePt t="82941" x="5359400" y="2597150"/>
          <p14:tracePt t="82973" x="5588000" y="2749550"/>
          <p14:tracePt t="82980" x="5651500" y="2794000"/>
          <p14:tracePt t="82998" x="5797550" y="2889250"/>
          <p14:tracePt t="83016" x="6007100" y="3028950"/>
          <p14:tracePt t="83023" x="6146800" y="3117850"/>
          <p14:tracePt t="83049" x="6591300" y="3429000"/>
          <p14:tracePt t="83065" x="6762750" y="3517900"/>
          <p14:tracePt t="83073" x="6813550" y="3549650"/>
          <p14:tracePt t="83099" x="6934200" y="3581400"/>
          <p14:tracePt t="83116" x="6965950" y="3594100"/>
          <p14:tracePt t="83116" x="6985000" y="3594100"/>
          <p14:tracePt t="83137" x="7016750" y="3613150"/>
          <p14:tracePt t="83140" x="7035800" y="3625850"/>
          <p14:tracePt t="83157" x="7067550" y="3632200"/>
          <p14:tracePt t="83182" x="7131050" y="3632200"/>
          <p14:tracePt t="83190" x="7162800" y="3632200"/>
          <p14:tracePt t="83211" x="7226300" y="3644900"/>
          <p14:tracePt t="83231" x="7277100" y="3663950"/>
          <p14:tracePt t="83247" x="7289800" y="3663950"/>
          <p14:tracePt t="83300" x="7296150" y="3663950"/>
          <p14:tracePt t="83308" x="7296150" y="3670300"/>
          <p14:tracePt t="83316" x="7308850" y="3676650"/>
          <p14:tracePt t="83332" x="7340600" y="3689350"/>
          <p14:tracePt t="83348" x="7404100" y="3740150"/>
          <p14:tracePt t="83357" x="7404100" y="3746500"/>
          <p14:tracePt t="83374" x="7404100" y="3752850"/>
          <p14:tracePt t="83390" x="7397750" y="3765550"/>
          <p14:tracePt t="83415" x="7385050" y="3778250"/>
          <p14:tracePt t="83432" x="7385050" y="3784600"/>
          <p14:tracePt t="83452" x="7378700" y="3784600"/>
          <p14:tracePt t="83466" x="7378700" y="3790950"/>
          <p14:tracePt t="83483" x="7372350" y="3797300"/>
          <p14:tracePt t="83511" x="7346950" y="3797300"/>
          <p14:tracePt t="83523" x="7340600" y="3797300"/>
          <p14:tracePt t="83540" x="7334250" y="3797300"/>
          <p14:tracePt t="83566" x="7321550" y="3803650"/>
          <p14:tracePt t="83587" x="7315200" y="3803650"/>
          <p14:tracePt t="83700" x="7308850" y="3803650"/>
          <p14:tracePt t="83716" x="7302500" y="3803650"/>
          <p14:tracePt t="83725" x="7296150" y="3803650"/>
          <p14:tracePt t="83829" x="7289800" y="3803650"/>
          <p14:tracePt t="83837" x="7270750" y="3810000"/>
          <p14:tracePt t="83858" x="7258050" y="3810000"/>
          <p14:tracePt t="83885" x="7213600" y="3822700"/>
          <p14:tracePt t="83902" x="7200900" y="3829050"/>
          <p14:tracePt t="83917" x="7188200" y="3835400"/>
          <p14:tracePt t="83937" x="7175500" y="3835400"/>
          <p14:tracePt t="83956" x="7156450" y="3835400"/>
          <p14:tracePt t="83983" x="7105650" y="3822700"/>
          <p14:tracePt t="83999" x="7092950" y="3816350"/>
          <p14:tracePt t="84016" x="7073900" y="3810000"/>
          <p14:tracePt t="84038" x="7023100" y="3803650"/>
          <p14:tracePt t="84045" x="7004050" y="3797300"/>
          <p14:tracePt t="84057" x="6997700" y="3797300"/>
          <p14:tracePt t="84073" x="6965950" y="3790950"/>
          <p14:tracePt t="84099" x="6927850" y="3771900"/>
          <p14:tracePt t="84116" x="6902450" y="3765550"/>
          <p14:tracePt t="84117" x="6896100" y="3765550"/>
          <p14:tracePt t="84125" x="6889750" y="3759200"/>
          <p14:tracePt t="84438" x="6883400" y="3759200"/>
          <p14:tracePt t="89023" x="6870700" y="3740150"/>
          <p14:tracePt t="89030" x="6838950" y="3657600"/>
          <p14:tracePt t="89053" x="6781800" y="3530600"/>
          <p14:tracePt t="89071" x="6711950" y="3435350"/>
          <p14:tracePt t="89078" x="6680200" y="3397250"/>
          <p14:tracePt t="89092" x="6642100" y="3359150"/>
          <p14:tracePt t="89117" x="6502400" y="3263900"/>
          <p14:tracePt t="89133" x="6451600" y="3219450"/>
          <p14:tracePt t="89151" x="6407150" y="3200400"/>
          <p14:tracePt t="89167" x="6388100" y="3194050"/>
          <p14:tracePt t="89199" x="6381750" y="3187700"/>
          <p14:tracePt t="89206" x="6369050" y="3187700"/>
          <p14:tracePt t="89217" x="6362700" y="3187700"/>
          <p14:tracePt t="89234" x="6330950" y="3175000"/>
          <p14:tracePt t="89252" x="6311900" y="3155950"/>
          <p14:tracePt t="89273" x="6280150" y="3143250"/>
          <p14:tracePt t="89301" x="6261100" y="3130550"/>
          <p14:tracePt t="89319" x="6242050" y="3117850"/>
          <p14:tracePt t="89339" x="6216650" y="3086100"/>
          <p14:tracePt t="89351" x="6191250" y="3060700"/>
          <p14:tracePt t="89359" x="6178550" y="3054350"/>
          <p14:tracePt t="89385" x="6146800" y="3016250"/>
          <p14:tracePt t="89401" x="6127750" y="2997200"/>
          <p14:tracePt t="89425" x="6127750" y="2990850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Seismic Performance Requirement for Bridges</a:t>
            </a:r>
            <a:br>
              <a:rPr lang="en-US" sz="4000" b="1" dirty="0" smtClean="0"/>
            </a:br>
            <a:r>
              <a:rPr lang="en-US" sz="4000" b="1" dirty="0" smtClean="0"/>
              <a:t>(cast-in-place or precast)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6930081" cy="1584840"/>
          </a:xfrm>
        </p:spPr>
        <p:txBody>
          <a:bodyPr/>
          <a:lstStyle/>
          <a:p>
            <a:r>
              <a:rPr lang="en-US" b="1" dirty="0" smtClean="0"/>
              <a:t>No collapse under strong earthquakes</a:t>
            </a:r>
          </a:p>
          <a:p>
            <a:r>
              <a:rPr lang="en-US" b="1" dirty="0" smtClean="0"/>
              <a:t>Plastic hinging of columns-  structural fuse</a:t>
            </a:r>
          </a:p>
          <a:p>
            <a:r>
              <a:rPr lang="en-US" b="1" dirty="0" smtClean="0"/>
              <a:t>Capacity-protected cap beams and footings</a:t>
            </a:r>
          </a:p>
          <a:p>
            <a:endParaRPr lang="en-US" b="1" dirty="0"/>
          </a:p>
        </p:txBody>
      </p:sp>
      <p:grpSp>
        <p:nvGrpSpPr>
          <p:cNvPr id="30" name="Group 29"/>
          <p:cNvGrpSpPr/>
          <p:nvPr/>
        </p:nvGrpSpPr>
        <p:grpSpPr>
          <a:xfrm>
            <a:off x="8074110" y="1894704"/>
            <a:ext cx="3080951" cy="4473145"/>
            <a:chOff x="8509686" y="2183028"/>
            <a:chExt cx="3080951" cy="4473145"/>
          </a:xfrm>
        </p:grpSpPr>
        <p:sp>
          <p:nvSpPr>
            <p:cNvPr id="4" name="Rectangle 3"/>
            <p:cNvSpPr/>
            <p:nvPr/>
          </p:nvSpPr>
          <p:spPr>
            <a:xfrm>
              <a:off x="9086335" y="2759676"/>
              <a:ext cx="568411" cy="33363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9078097" y="2828290"/>
              <a:ext cx="576649" cy="433970"/>
              <a:chOff x="9078097" y="2828290"/>
              <a:chExt cx="576649" cy="433970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9078097" y="2916195"/>
                <a:ext cx="247135" cy="41189"/>
              </a:xfrm>
              <a:custGeom>
                <a:avLst/>
                <a:gdLst>
                  <a:gd name="connsiteX0" fmla="*/ 0 w 247135"/>
                  <a:gd name="connsiteY0" fmla="*/ 0 h 41189"/>
                  <a:gd name="connsiteX1" fmla="*/ 123568 w 247135"/>
                  <a:gd name="connsiteY1" fmla="*/ 8237 h 41189"/>
                  <a:gd name="connsiteX2" fmla="*/ 148281 w 247135"/>
                  <a:gd name="connsiteY2" fmla="*/ 24713 h 41189"/>
                  <a:gd name="connsiteX3" fmla="*/ 197708 w 247135"/>
                  <a:gd name="connsiteY3" fmla="*/ 41189 h 41189"/>
                  <a:gd name="connsiteX4" fmla="*/ 247135 w 247135"/>
                  <a:gd name="connsiteY4" fmla="*/ 32951 h 41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135" h="41189">
                    <a:moveTo>
                      <a:pt x="0" y="0"/>
                    </a:moveTo>
                    <a:cubicBezTo>
                      <a:pt x="41189" y="2746"/>
                      <a:pt x="82849" y="1451"/>
                      <a:pt x="123568" y="8237"/>
                    </a:cubicBezTo>
                    <a:cubicBezTo>
                      <a:pt x="133334" y="9865"/>
                      <a:pt x="139234" y="20692"/>
                      <a:pt x="148281" y="24713"/>
                    </a:cubicBezTo>
                    <a:cubicBezTo>
                      <a:pt x="164151" y="31767"/>
                      <a:pt x="197708" y="41189"/>
                      <a:pt x="197708" y="41189"/>
                    </a:cubicBezTo>
                    <a:cubicBezTo>
                      <a:pt x="235988" y="31619"/>
                      <a:pt x="219338" y="32951"/>
                      <a:pt x="247135" y="32951"/>
                    </a:cubicBezTo>
                  </a:path>
                </a:pathLst>
              </a:cu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9465240" y="2866768"/>
                <a:ext cx="173030" cy="65902"/>
              </a:xfrm>
              <a:custGeom>
                <a:avLst/>
                <a:gdLst>
                  <a:gd name="connsiteX0" fmla="*/ 173030 w 173030"/>
                  <a:gd name="connsiteY0" fmla="*/ 0 h 65902"/>
                  <a:gd name="connsiteX1" fmla="*/ 32987 w 173030"/>
                  <a:gd name="connsiteY1" fmla="*/ 41189 h 65902"/>
                  <a:gd name="connsiteX2" fmla="*/ 36 w 173030"/>
                  <a:gd name="connsiteY2" fmla="*/ 65902 h 6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3030" h="65902">
                    <a:moveTo>
                      <a:pt x="173030" y="0"/>
                    </a:moveTo>
                    <a:cubicBezTo>
                      <a:pt x="16094" y="14266"/>
                      <a:pt x="138074" y="-11353"/>
                      <a:pt x="32987" y="41189"/>
                    </a:cubicBezTo>
                    <a:cubicBezTo>
                      <a:pt x="-2420" y="58892"/>
                      <a:pt x="36" y="45384"/>
                      <a:pt x="36" y="65902"/>
                    </a:cubicBezTo>
                  </a:path>
                </a:pathLst>
              </a:cu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9094573" y="3039762"/>
                <a:ext cx="214184" cy="50419"/>
              </a:xfrm>
              <a:custGeom>
                <a:avLst/>
                <a:gdLst>
                  <a:gd name="connsiteX0" fmla="*/ 0 w 214184"/>
                  <a:gd name="connsiteY0" fmla="*/ 0 h 50419"/>
                  <a:gd name="connsiteX1" fmla="*/ 65903 w 214184"/>
                  <a:gd name="connsiteY1" fmla="*/ 24714 h 50419"/>
                  <a:gd name="connsiteX2" fmla="*/ 140043 w 214184"/>
                  <a:gd name="connsiteY2" fmla="*/ 41189 h 50419"/>
                  <a:gd name="connsiteX3" fmla="*/ 214184 w 214184"/>
                  <a:gd name="connsiteY3" fmla="*/ 49427 h 50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4184" h="50419">
                    <a:moveTo>
                      <a:pt x="0" y="0"/>
                    </a:moveTo>
                    <a:cubicBezTo>
                      <a:pt x="79465" y="15893"/>
                      <a:pt x="9338" y="-3569"/>
                      <a:pt x="65903" y="24714"/>
                    </a:cubicBezTo>
                    <a:cubicBezTo>
                      <a:pt x="86184" y="34855"/>
                      <a:pt x="121055" y="38025"/>
                      <a:pt x="140043" y="41189"/>
                    </a:cubicBezTo>
                    <a:cubicBezTo>
                      <a:pt x="180387" y="54637"/>
                      <a:pt x="156073" y="49427"/>
                      <a:pt x="214184" y="49427"/>
                    </a:cubicBezTo>
                  </a:path>
                </a:pathLst>
              </a:cu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9448800" y="2982097"/>
                <a:ext cx="197708" cy="82379"/>
              </a:xfrm>
              <a:custGeom>
                <a:avLst/>
                <a:gdLst>
                  <a:gd name="connsiteX0" fmla="*/ 197708 w 197708"/>
                  <a:gd name="connsiteY0" fmla="*/ 0 h 82379"/>
                  <a:gd name="connsiteX1" fmla="*/ 156519 w 197708"/>
                  <a:gd name="connsiteY1" fmla="*/ 24714 h 82379"/>
                  <a:gd name="connsiteX2" fmla="*/ 131805 w 197708"/>
                  <a:gd name="connsiteY2" fmla="*/ 41189 h 82379"/>
                  <a:gd name="connsiteX3" fmla="*/ 32951 w 197708"/>
                  <a:gd name="connsiteY3" fmla="*/ 65903 h 82379"/>
                  <a:gd name="connsiteX4" fmla="*/ 0 w 197708"/>
                  <a:gd name="connsiteY4" fmla="*/ 82379 h 82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708" h="82379">
                    <a:moveTo>
                      <a:pt x="197708" y="0"/>
                    </a:moveTo>
                    <a:cubicBezTo>
                      <a:pt x="183978" y="8238"/>
                      <a:pt x="170097" y="16228"/>
                      <a:pt x="156519" y="24714"/>
                    </a:cubicBezTo>
                    <a:cubicBezTo>
                      <a:pt x="148123" y="29961"/>
                      <a:pt x="140852" y="37168"/>
                      <a:pt x="131805" y="41189"/>
                    </a:cubicBezTo>
                    <a:cubicBezTo>
                      <a:pt x="92639" y="58596"/>
                      <a:pt x="74400" y="58995"/>
                      <a:pt x="32951" y="65903"/>
                    </a:cubicBezTo>
                    <a:cubicBezTo>
                      <a:pt x="4554" y="75369"/>
                      <a:pt x="14378" y="68001"/>
                      <a:pt x="0" y="82379"/>
                    </a:cubicBezTo>
                  </a:path>
                </a:pathLst>
              </a:cu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9111049" y="3179805"/>
                <a:ext cx="205946" cy="82455"/>
              </a:xfrm>
              <a:custGeom>
                <a:avLst/>
                <a:gdLst>
                  <a:gd name="connsiteX0" fmla="*/ 0 w 205946"/>
                  <a:gd name="connsiteY0" fmla="*/ 0 h 82455"/>
                  <a:gd name="connsiteX1" fmla="*/ 41189 w 205946"/>
                  <a:gd name="connsiteY1" fmla="*/ 16476 h 82455"/>
                  <a:gd name="connsiteX2" fmla="*/ 65902 w 205946"/>
                  <a:gd name="connsiteY2" fmla="*/ 24714 h 82455"/>
                  <a:gd name="connsiteX3" fmla="*/ 90616 w 205946"/>
                  <a:gd name="connsiteY3" fmla="*/ 41190 h 82455"/>
                  <a:gd name="connsiteX4" fmla="*/ 131805 w 205946"/>
                  <a:gd name="connsiteY4" fmla="*/ 49427 h 82455"/>
                  <a:gd name="connsiteX5" fmla="*/ 164756 w 205946"/>
                  <a:gd name="connsiteY5" fmla="*/ 57665 h 82455"/>
                  <a:gd name="connsiteX6" fmla="*/ 197708 w 205946"/>
                  <a:gd name="connsiteY6" fmla="*/ 74141 h 82455"/>
                  <a:gd name="connsiteX7" fmla="*/ 205946 w 205946"/>
                  <a:gd name="connsiteY7" fmla="*/ 74141 h 82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5946" h="82455">
                    <a:moveTo>
                      <a:pt x="0" y="0"/>
                    </a:moveTo>
                    <a:cubicBezTo>
                      <a:pt x="13730" y="5492"/>
                      <a:pt x="27343" y="11284"/>
                      <a:pt x="41189" y="16476"/>
                    </a:cubicBezTo>
                    <a:cubicBezTo>
                      <a:pt x="49319" y="19525"/>
                      <a:pt x="58135" y="20831"/>
                      <a:pt x="65902" y="24714"/>
                    </a:cubicBezTo>
                    <a:cubicBezTo>
                      <a:pt x="74758" y="29142"/>
                      <a:pt x="81346" y="37714"/>
                      <a:pt x="90616" y="41190"/>
                    </a:cubicBezTo>
                    <a:cubicBezTo>
                      <a:pt x="103726" y="46106"/>
                      <a:pt x="118137" y="46390"/>
                      <a:pt x="131805" y="49427"/>
                    </a:cubicBezTo>
                    <a:cubicBezTo>
                      <a:pt x="142857" y="51883"/>
                      <a:pt x="153772" y="54919"/>
                      <a:pt x="164756" y="57665"/>
                    </a:cubicBezTo>
                    <a:cubicBezTo>
                      <a:pt x="176585" y="93152"/>
                      <a:pt x="163911" y="82590"/>
                      <a:pt x="197708" y="74141"/>
                    </a:cubicBezTo>
                    <a:cubicBezTo>
                      <a:pt x="200372" y="73475"/>
                      <a:pt x="203200" y="74141"/>
                      <a:pt x="205946" y="74141"/>
                    </a:cubicBezTo>
                  </a:path>
                </a:pathLst>
              </a:cu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9465276" y="3171568"/>
                <a:ext cx="189470" cy="82389"/>
              </a:xfrm>
              <a:custGeom>
                <a:avLst/>
                <a:gdLst>
                  <a:gd name="connsiteX0" fmla="*/ 189470 w 189470"/>
                  <a:gd name="connsiteY0" fmla="*/ 0 h 82389"/>
                  <a:gd name="connsiteX1" fmla="*/ 140043 w 189470"/>
                  <a:gd name="connsiteY1" fmla="*/ 41189 h 82389"/>
                  <a:gd name="connsiteX2" fmla="*/ 115329 w 189470"/>
                  <a:gd name="connsiteY2" fmla="*/ 57664 h 82389"/>
                  <a:gd name="connsiteX3" fmla="*/ 41189 w 189470"/>
                  <a:gd name="connsiteY3" fmla="*/ 74140 h 82389"/>
                  <a:gd name="connsiteX4" fmla="*/ 0 w 189470"/>
                  <a:gd name="connsiteY4" fmla="*/ 82378 h 82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470" h="82389">
                    <a:moveTo>
                      <a:pt x="189470" y="0"/>
                    </a:moveTo>
                    <a:cubicBezTo>
                      <a:pt x="94941" y="37810"/>
                      <a:pt x="179546" y="-8189"/>
                      <a:pt x="140043" y="41189"/>
                    </a:cubicBezTo>
                    <a:cubicBezTo>
                      <a:pt x="133858" y="48920"/>
                      <a:pt x="124429" y="53764"/>
                      <a:pt x="115329" y="57664"/>
                    </a:cubicBezTo>
                    <a:cubicBezTo>
                      <a:pt x="104510" y="62301"/>
                      <a:pt x="49311" y="72335"/>
                      <a:pt x="41189" y="74140"/>
                    </a:cubicBezTo>
                    <a:cubicBezTo>
                      <a:pt x="1122" y="83044"/>
                      <a:pt x="20640" y="82378"/>
                      <a:pt x="0" y="82378"/>
                    </a:cubicBezTo>
                  </a:path>
                </a:pathLst>
              </a:cu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9251092" y="2990335"/>
                <a:ext cx="205946" cy="98854"/>
              </a:xfrm>
              <a:custGeom>
                <a:avLst/>
                <a:gdLst>
                  <a:gd name="connsiteX0" fmla="*/ 0 w 205946"/>
                  <a:gd name="connsiteY0" fmla="*/ 0 h 98854"/>
                  <a:gd name="connsiteX1" fmla="*/ 82378 w 205946"/>
                  <a:gd name="connsiteY1" fmla="*/ 16476 h 98854"/>
                  <a:gd name="connsiteX2" fmla="*/ 98854 w 205946"/>
                  <a:gd name="connsiteY2" fmla="*/ 41189 h 98854"/>
                  <a:gd name="connsiteX3" fmla="*/ 164757 w 205946"/>
                  <a:gd name="connsiteY3" fmla="*/ 49427 h 98854"/>
                  <a:gd name="connsiteX4" fmla="*/ 181232 w 205946"/>
                  <a:gd name="connsiteY4" fmla="*/ 74141 h 98854"/>
                  <a:gd name="connsiteX5" fmla="*/ 205946 w 205946"/>
                  <a:gd name="connsiteY5" fmla="*/ 98854 h 98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5946" h="98854">
                    <a:moveTo>
                      <a:pt x="0" y="0"/>
                    </a:moveTo>
                    <a:cubicBezTo>
                      <a:pt x="163" y="27"/>
                      <a:pt x="74185" y="11014"/>
                      <a:pt x="82378" y="16476"/>
                    </a:cubicBezTo>
                    <a:cubicBezTo>
                      <a:pt x="90616" y="21968"/>
                      <a:pt x="89662" y="37512"/>
                      <a:pt x="98854" y="41189"/>
                    </a:cubicBezTo>
                    <a:cubicBezTo>
                      <a:pt x="119409" y="49411"/>
                      <a:pt x="142789" y="46681"/>
                      <a:pt x="164757" y="49427"/>
                    </a:cubicBezTo>
                    <a:cubicBezTo>
                      <a:pt x="170249" y="57665"/>
                      <a:pt x="174894" y="66535"/>
                      <a:pt x="181232" y="74141"/>
                    </a:cubicBezTo>
                    <a:cubicBezTo>
                      <a:pt x="188690" y="83091"/>
                      <a:pt x="205946" y="98854"/>
                      <a:pt x="205946" y="98854"/>
                    </a:cubicBezTo>
                  </a:path>
                </a:pathLst>
              </a:cu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9506444" y="3097427"/>
                <a:ext cx="131826" cy="82378"/>
              </a:xfrm>
              <a:custGeom>
                <a:avLst/>
                <a:gdLst>
                  <a:gd name="connsiteX0" fmla="*/ 131826 w 131826"/>
                  <a:gd name="connsiteY0" fmla="*/ 0 h 82378"/>
                  <a:gd name="connsiteX1" fmla="*/ 82399 w 131826"/>
                  <a:gd name="connsiteY1" fmla="*/ 8238 h 82378"/>
                  <a:gd name="connsiteX2" fmla="*/ 49448 w 131826"/>
                  <a:gd name="connsiteY2" fmla="*/ 57665 h 82378"/>
                  <a:gd name="connsiteX3" fmla="*/ 21 w 131826"/>
                  <a:gd name="connsiteY3" fmla="*/ 82378 h 82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1826" h="82378">
                    <a:moveTo>
                      <a:pt x="131826" y="0"/>
                    </a:moveTo>
                    <a:cubicBezTo>
                      <a:pt x="115350" y="2746"/>
                      <a:pt x="96083" y="-1341"/>
                      <a:pt x="82399" y="8238"/>
                    </a:cubicBezTo>
                    <a:cubicBezTo>
                      <a:pt x="66177" y="19593"/>
                      <a:pt x="68233" y="51403"/>
                      <a:pt x="49448" y="57665"/>
                    </a:cubicBezTo>
                    <a:cubicBezTo>
                      <a:pt x="-2584" y="75009"/>
                      <a:pt x="21" y="56774"/>
                      <a:pt x="21" y="82378"/>
                    </a:cubicBezTo>
                  </a:path>
                </a:pathLst>
              </a:cu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9094573" y="2828290"/>
                <a:ext cx="345989" cy="54953"/>
              </a:xfrm>
              <a:custGeom>
                <a:avLst/>
                <a:gdLst>
                  <a:gd name="connsiteX0" fmla="*/ 0 w 345989"/>
                  <a:gd name="connsiteY0" fmla="*/ 13764 h 54953"/>
                  <a:gd name="connsiteX1" fmla="*/ 230659 w 345989"/>
                  <a:gd name="connsiteY1" fmla="*/ 13764 h 54953"/>
                  <a:gd name="connsiteX2" fmla="*/ 255373 w 345989"/>
                  <a:gd name="connsiteY2" fmla="*/ 30240 h 54953"/>
                  <a:gd name="connsiteX3" fmla="*/ 280086 w 345989"/>
                  <a:gd name="connsiteY3" fmla="*/ 38478 h 54953"/>
                  <a:gd name="connsiteX4" fmla="*/ 321276 w 345989"/>
                  <a:gd name="connsiteY4" fmla="*/ 46715 h 54953"/>
                  <a:gd name="connsiteX5" fmla="*/ 345989 w 345989"/>
                  <a:gd name="connsiteY5" fmla="*/ 54953 h 54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5989" h="54953">
                    <a:moveTo>
                      <a:pt x="0" y="13764"/>
                    </a:moveTo>
                    <a:cubicBezTo>
                      <a:pt x="92903" y="-4817"/>
                      <a:pt x="73588" y="-4360"/>
                      <a:pt x="230659" y="13764"/>
                    </a:cubicBezTo>
                    <a:cubicBezTo>
                      <a:pt x="240495" y="14899"/>
                      <a:pt x="246517" y="25812"/>
                      <a:pt x="255373" y="30240"/>
                    </a:cubicBezTo>
                    <a:cubicBezTo>
                      <a:pt x="263140" y="34123"/>
                      <a:pt x="271662" y="36372"/>
                      <a:pt x="280086" y="38478"/>
                    </a:cubicBezTo>
                    <a:cubicBezTo>
                      <a:pt x="293670" y="41874"/>
                      <a:pt x="307692" y="43319"/>
                      <a:pt x="321276" y="46715"/>
                    </a:cubicBezTo>
                    <a:cubicBezTo>
                      <a:pt x="329700" y="48821"/>
                      <a:pt x="345989" y="54953"/>
                      <a:pt x="345989" y="54953"/>
                    </a:cubicBezTo>
                  </a:path>
                </a:pathLst>
              </a:cu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 flipV="1">
              <a:off x="9082215" y="5593492"/>
              <a:ext cx="576649" cy="443436"/>
              <a:chOff x="9078097" y="2828290"/>
              <a:chExt cx="576649" cy="433970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9078097" y="2916195"/>
                <a:ext cx="247135" cy="41189"/>
              </a:xfrm>
              <a:custGeom>
                <a:avLst/>
                <a:gdLst>
                  <a:gd name="connsiteX0" fmla="*/ 0 w 247135"/>
                  <a:gd name="connsiteY0" fmla="*/ 0 h 41189"/>
                  <a:gd name="connsiteX1" fmla="*/ 123568 w 247135"/>
                  <a:gd name="connsiteY1" fmla="*/ 8237 h 41189"/>
                  <a:gd name="connsiteX2" fmla="*/ 148281 w 247135"/>
                  <a:gd name="connsiteY2" fmla="*/ 24713 h 41189"/>
                  <a:gd name="connsiteX3" fmla="*/ 197708 w 247135"/>
                  <a:gd name="connsiteY3" fmla="*/ 41189 h 41189"/>
                  <a:gd name="connsiteX4" fmla="*/ 247135 w 247135"/>
                  <a:gd name="connsiteY4" fmla="*/ 32951 h 41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135" h="41189">
                    <a:moveTo>
                      <a:pt x="0" y="0"/>
                    </a:moveTo>
                    <a:cubicBezTo>
                      <a:pt x="41189" y="2746"/>
                      <a:pt x="82849" y="1451"/>
                      <a:pt x="123568" y="8237"/>
                    </a:cubicBezTo>
                    <a:cubicBezTo>
                      <a:pt x="133334" y="9865"/>
                      <a:pt x="139234" y="20692"/>
                      <a:pt x="148281" y="24713"/>
                    </a:cubicBezTo>
                    <a:cubicBezTo>
                      <a:pt x="164151" y="31767"/>
                      <a:pt x="197708" y="41189"/>
                      <a:pt x="197708" y="41189"/>
                    </a:cubicBezTo>
                    <a:cubicBezTo>
                      <a:pt x="235988" y="31619"/>
                      <a:pt x="219338" y="32951"/>
                      <a:pt x="247135" y="32951"/>
                    </a:cubicBezTo>
                  </a:path>
                </a:pathLst>
              </a:cu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9465240" y="2866768"/>
                <a:ext cx="173030" cy="65902"/>
              </a:xfrm>
              <a:custGeom>
                <a:avLst/>
                <a:gdLst>
                  <a:gd name="connsiteX0" fmla="*/ 173030 w 173030"/>
                  <a:gd name="connsiteY0" fmla="*/ 0 h 65902"/>
                  <a:gd name="connsiteX1" fmla="*/ 32987 w 173030"/>
                  <a:gd name="connsiteY1" fmla="*/ 41189 h 65902"/>
                  <a:gd name="connsiteX2" fmla="*/ 36 w 173030"/>
                  <a:gd name="connsiteY2" fmla="*/ 65902 h 6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3030" h="65902">
                    <a:moveTo>
                      <a:pt x="173030" y="0"/>
                    </a:moveTo>
                    <a:cubicBezTo>
                      <a:pt x="16094" y="14266"/>
                      <a:pt x="138074" y="-11353"/>
                      <a:pt x="32987" y="41189"/>
                    </a:cubicBezTo>
                    <a:cubicBezTo>
                      <a:pt x="-2420" y="58892"/>
                      <a:pt x="36" y="45384"/>
                      <a:pt x="36" y="65902"/>
                    </a:cubicBezTo>
                  </a:path>
                </a:pathLst>
              </a:cu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9094573" y="3039762"/>
                <a:ext cx="214184" cy="50419"/>
              </a:xfrm>
              <a:custGeom>
                <a:avLst/>
                <a:gdLst>
                  <a:gd name="connsiteX0" fmla="*/ 0 w 214184"/>
                  <a:gd name="connsiteY0" fmla="*/ 0 h 50419"/>
                  <a:gd name="connsiteX1" fmla="*/ 65903 w 214184"/>
                  <a:gd name="connsiteY1" fmla="*/ 24714 h 50419"/>
                  <a:gd name="connsiteX2" fmla="*/ 140043 w 214184"/>
                  <a:gd name="connsiteY2" fmla="*/ 41189 h 50419"/>
                  <a:gd name="connsiteX3" fmla="*/ 214184 w 214184"/>
                  <a:gd name="connsiteY3" fmla="*/ 49427 h 50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4184" h="50419">
                    <a:moveTo>
                      <a:pt x="0" y="0"/>
                    </a:moveTo>
                    <a:cubicBezTo>
                      <a:pt x="79465" y="15893"/>
                      <a:pt x="9338" y="-3569"/>
                      <a:pt x="65903" y="24714"/>
                    </a:cubicBezTo>
                    <a:cubicBezTo>
                      <a:pt x="86184" y="34855"/>
                      <a:pt x="121055" y="38025"/>
                      <a:pt x="140043" y="41189"/>
                    </a:cubicBezTo>
                    <a:cubicBezTo>
                      <a:pt x="180387" y="54637"/>
                      <a:pt x="156073" y="49427"/>
                      <a:pt x="214184" y="49427"/>
                    </a:cubicBezTo>
                  </a:path>
                </a:pathLst>
              </a:cu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9448800" y="2982097"/>
                <a:ext cx="197708" cy="82379"/>
              </a:xfrm>
              <a:custGeom>
                <a:avLst/>
                <a:gdLst>
                  <a:gd name="connsiteX0" fmla="*/ 197708 w 197708"/>
                  <a:gd name="connsiteY0" fmla="*/ 0 h 82379"/>
                  <a:gd name="connsiteX1" fmla="*/ 156519 w 197708"/>
                  <a:gd name="connsiteY1" fmla="*/ 24714 h 82379"/>
                  <a:gd name="connsiteX2" fmla="*/ 131805 w 197708"/>
                  <a:gd name="connsiteY2" fmla="*/ 41189 h 82379"/>
                  <a:gd name="connsiteX3" fmla="*/ 32951 w 197708"/>
                  <a:gd name="connsiteY3" fmla="*/ 65903 h 82379"/>
                  <a:gd name="connsiteX4" fmla="*/ 0 w 197708"/>
                  <a:gd name="connsiteY4" fmla="*/ 82379 h 82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708" h="82379">
                    <a:moveTo>
                      <a:pt x="197708" y="0"/>
                    </a:moveTo>
                    <a:cubicBezTo>
                      <a:pt x="183978" y="8238"/>
                      <a:pt x="170097" y="16228"/>
                      <a:pt x="156519" y="24714"/>
                    </a:cubicBezTo>
                    <a:cubicBezTo>
                      <a:pt x="148123" y="29961"/>
                      <a:pt x="140852" y="37168"/>
                      <a:pt x="131805" y="41189"/>
                    </a:cubicBezTo>
                    <a:cubicBezTo>
                      <a:pt x="92639" y="58596"/>
                      <a:pt x="74400" y="58995"/>
                      <a:pt x="32951" y="65903"/>
                    </a:cubicBezTo>
                    <a:cubicBezTo>
                      <a:pt x="4554" y="75369"/>
                      <a:pt x="14378" y="68001"/>
                      <a:pt x="0" y="82379"/>
                    </a:cubicBezTo>
                  </a:path>
                </a:pathLst>
              </a:cu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9111049" y="3179805"/>
                <a:ext cx="205946" cy="82455"/>
              </a:xfrm>
              <a:custGeom>
                <a:avLst/>
                <a:gdLst>
                  <a:gd name="connsiteX0" fmla="*/ 0 w 205946"/>
                  <a:gd name="connsiteY0" fmla="*/ 0 h 82455"/>
                  <a:gd name="connsiteX1" fmla="*/ 41189 w 205946"/>
                  <a:gd name="connsiteY1" fmla="*/ 16476 h 82455"/>
                  <a:gd name="connsiteX2" fmla="*/ 65902 w 205946"/>
                  <a:gd name="connsiteY2" fmla="*/ 24714 h 82455"/>
                  <a:gd name="connsiteX3" fmla="*/ 90616 w 205946"/>
                  <a:gd name="connsiteY3" fmla="*/ 41190 h 82455"/>
                  <a:gd name="connsiteX4" fmla="*/ 131805 w 205946"/>
                  <a:gd name="connsiteY4" fmla="*/ 49427 h 82455"/>
                  <a:gd name="connsiteX5" fmla="*/ 164756 w 205946"/>
                  <a:gd name="connsiteY5" fmla="*/ 57665 h 82455"/>
                  <a:gd name="connsiteX6" fmla="*/ 197708 w 205946"/>
                  <a:gd name="connsiteY6" fmla="*/ 74141 h 82455"/>
                  <a:gd name="connsiteX7" fmla="*/ 205946 w 205946"/>
                  <a:gd name="connsiteY7" fmla="*/ 74141 h 82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5946" h="82455">
                    <a:moveTo>
                      <a:pt x="0" y="0"/>
                    </a:moveTo>
                    <a:cubicBezTo>
                      <a:pt x="13730" y="5492"/>
                      <a:pt x="27343" y="11284"/>
                      <a:pt x="41189" y="16476"/>
                    </a:cubicBezTo>
                    <a:cubicBezTo>
                      <a:pt x="49319" y="19525"/>
                      <a:pt x="58135" y="20831"/>
                      <a:pt x="65902" y="24714"/>
                    </a:cubicBezTo>
                    <a:cubicBezTo>
                      <a:pt x="74758" y="29142"/>
                      <a:pt x="81346" y="37714"/>
                      <a:pt x="90616" y="41190"/>
                    </a:cubicBezTo>
                    <a:cubicBezTo>
                      <a:pt x="103726" y="46106"/>
                      <a:pt x="118137" y="46390"/>
                      <a:pt x="131805" y="49427"/>
                    </a:cubicBezTo>
                    <a:cubicBezTo>
                      <a:pt x="142857" y="51883"/>
                      <a:pt x="153772" y="54919"/>
                      <a:pt x="164756" y="57665"/>
                    </a:cubicBezTo>
                    <a:cubicBezTo>
                      <a:pt x="176585" y="93152"/>
                      <a:pt x="163911" y="82590"/>
                      <a:pt x="197708" y="74141"/>
                    </a:cubicBezTo>
                    <a:cubicBezTo>
                      <a:pt x="200372" y="73475"/>
                      <a:pt x="203200" y="74141"/>
                      <a:pt x="205946" y="74141"/>
                    </a:cubicBezTo>
                  </a:path>
                </a:pathLst>
              </a:cu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9465276" y="3171568"/>
                <a:ext cx="189470" cy="82389"/>
              </a:xfrm>
              <a:custGeom>
                <a:avLst/>
                <a:gdLst>
                  <a:gd name="connsiteX0" fmla="*/ 189470 w 189470"/>
                  <a:gd name="connsiteY0" fmla="*/ 0 h 82389"/>
                  <a:gd name="connsiteX1" fmla="*/ 140043 w 189470"/>
                  <a:gd name="connsiteY1" fmla="*/ 41189 h 82389"/>
                  <a:gd name="connsiteX2" fmla="*/ 115329 w 189470"/>
                  <a:gd name="connsiteY2" fmla="*/ 57664 h 82389"/>
                  <a:gd name="connsiteX3" fmla="*/ 41189 w 189470"/>
                  <a:gd name="connsiteY3" fmla="*/ 74140 h 82389"/>
                  <a:gd name="connsiteX4" fmla="*/ 0 w 189470"/>
                  <a:gd name="connsiteY4" fmla="*/ 82378 h 82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470" h="82389">
                    <a:moveTo>
                      <a:pt x="189470" y="0"/>
                    </a:moveTo>
                    <a:cubicBezTo>
                      <a:pt x="94941" y="37810"/>
                      <a:pt x="179546" y="-8189"/>
                      <a:pt x="140043" y="41189"/>
                    </a:cubicBezTo>
                    <a:cubicBezTo>
                      <a:pt x="133858" y="48920"/>
                      <a:pt x="124429" y="53764"/>
                      <a:pt x="115329" y="57664"/>
                    </a:cubicBezTo>
                    <a:cubicBezTo>
                      <a:pt x="104510" y="62301"/>
                      <a:pt x="49311" y="72335"/>
                      <a:pt x="41189" y="74140"/>
                    </a:cubicBezTo>
                    <a:cubicBezTo>
                      <a:pt x="1122" y="83044"/>
                      <a:pt x="20640" y="82378"/>
                      <a:pt x="0" y="82378"/>
                    </a:cubicBezTo>
                  </a:path>
                </a:pathLst>
              </a:cu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9251092" y="2990335"/>
                <a:ext cx="205946" cy="98854"/>
              </a:xfrm>
              <a:custGeom>
                <a:avLst/>
                <a:gdLst>
                  <a:gd name="connsiteX0" fmla="*/ 0 w 205946"/>
                  <a:gd name="connsiteY0" fmla="*/ 0 h 98854"/>
                  <a:gd name="connsiteX1" fmla="*/ 82378 w 205946"/>
                  <a:gd name="connsiteY1" fmla="*/ 16476 h 98854"/>
                  <a:gd name="connsiteX2" fmla="*/ 98854 w 205946"/>
                  <a:gd name="connsiteY2" fmla="*/ 41189 h 98854"/>
                  <a:gd name="connsiteX3" fmla="*/ 164757 w 205946"/>
                  <a:gd name="connsiteY3" fmla="*/ 49427 h 98854"/>
                  <a:gd name="connsiteX4" fmla="*/ 181232 w 205946"/>
                  <a:gd name="connsiteY4" fmla="*/ 74141 h 98854"/>
                  <a:gd name="connsiteX5" fmla="*/ 205946 w 205946"/>
                  <a:gd name="connsiteY5" fmla="*/ 98854 h 98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5946" h="98854">
                    <a:moveTo>
                      <a:pt x="0" y="0"/>
                    </a:moveTo>
                    <a:cubicBezTo>
                      <a:pt x="163" y="27"/>
                      <a:pt x="74185" y="11014"/>
                      <a:pt x="82378" y="16476"/>
                    </a:cubicBezTo>
                    <a:cubicBezTo>
                      <a:pt x="90616" y="21968"/>
                      <a:pt x="89662" y="37512"/>
                      <a:pt x="98854" y="41189"/>
                    </a:cubicBezTo>
                    <a:cubicBezTo>
                      <a:pt x="119409" y="49411"/>
                      <a:pt x="142789" y="46681"/>
                      <a:pt x="164757" y="49427"/>
                    </a:cubicBezTo>
                    <a:cubicBezTo>
                      <a:pt x="170249" y="57665"/>
                      <a:pt x="174894" y="66535"/>
                      <a:pt x="181232" y="74141"/>
                    </a:cubicBezTo>
                    <a:cubicBezTo>
                      <a:pt x="188690" y="83091"/>
                      <a:pt x="205946" y="98854"/>
                      <a:pt x="205946" y="98854"/>
                    </a:cubicBezTo>
                  </a:path>
                </a:pathLst>
              </a:cu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9506444" y="3097427"/>
                <a:ext cx="131826" cy="82378"/>
              </a:xfrm>
              <a:custGeom>
                <a:avLst/>
                <a:gdLst>
                  <a:gd name="connsiteX0" fmla="*/ 131826 w 131826"/>
                  <a:gd name="connsiteY0" fmla="*/ 0 h 82378"/>
                  <a:gd name="connsiteX1" fmla="*/ 82399 w 131826"/>
                  <a:gd name="connsiteY1" fmla="*/ 8238 h 82378"/>
                  <a:gd name="connsiteX2" fmla="*/ 49448 w 131826"/>
                  <a:gd name="connsiteY2" fmla="*/ 57665 h 82378"/>
                  <a:gd name="connsiteX3" fmla="*/ 21 w 131826"/>
                  <a:gd name="connsiteY3" fmla="*/ 82378 h 82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1826" h="82378">
                    <a:moveTo>
                      <a:pt x="131826" y="0"/>
                    </a:moveTo>
                    <a:cubicBezTo>
                      <a:pt x="115350" y="2746"/>
                      <a:pt x="96083" y="-1341"/>
                      <a:pt x="82399" y="8238"/>
                    </a:cubicBezTo>
                    <a:cubicBezTo>
                      <a:pt x="66177" y="19593"/>
                      <a:pt x="68233" y="51403"/>
                      <a:pt x="49448" y="57665"/>
                    </a:cubicBezTo>
                    <a:cubicBezTo>
                      <a:pt x="-2584" y="75009"/>
                      <a:pt x="21" y="56774"/>
                      <a:pt x="21" y="82378"/>
                    </a:cubicBezTo>
                  </a:path>
                </a:pathLst>
              </a:cu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9094573" y="2828290"/>
                <a:ext cx="345989" cy="54953"/>
              </a:xfrm>
              <a:custGeom>
                <a:avLst/>
                <a:gdLst>
                  <a:gd name="connsiteX0" fmla="*/ 0 w 345989"/>
                  <a:gd name="connsiteY0" fmla="*/ 13764 h 54953"/>
                  <a:gd name="connsiteX1" fmla="*/ 230659 w 345989"/>
                  <a:gd name="connsiteY1" fmla="*/ 13764 h 54953"/>
                  <a:gd name="connsiteX2" fmla="*/ 255373 w 345989"/>
                  <a:gd name="connsiteY2" fmla="*/ 30240 h 54953"/>
                  <a:gd name="connsiteX3" fmla="*/ 280086 w 345989"/>
                  <a:gd name="connsiteY3" fmla="*/ 38478 h 54953"/>
                  <a:gd name="connsiteX4" fmla="*/ 321276 w 345989"/>
                  <a:gd name="connsiteY4" fmla="*/ 46715 h 54953"/>
                  <a:gd name="connsiteX5" fmla="*/ 345989 w 345989"/>
                  <a:gd name="connsiteY5" fmla="*/ 54953 h 54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5989" h="54953">
                    <a:moveTo>
                      <a:pt x="0" y="13764"/>
                    </a:moveTo>
                    <a:cubicBezTo>
                      <a:pt x="92903" y="-4817"/>
                      <a:pt x="73588" y="-4360"/>
                      <a:pt x="230659" y="13764"/>
                    </a:cubicBezTo>
                    <a:cubicBezTo>
                      <a:pt x="240495" y="14899"/>
                      <a:pt x="246517" y="25812"/>
                      <a:pt x="255373" y="30240"/>
                    </a:cubicBezTo>
                    <a:cubicBezTo>
                      <a:pt x="263140" y="34123"/>
                      <a:pt x="271662" y="36372"/>
                      <a:pt x="280086" y="38478"/>
                    </a:cubicBezTo>
                    <a:cubicBezTo>
                      <a:pt x="293670" y="41874"/>
                      <a:pt x="307692" y="43319"/>
                      <a:pt x="321276" y="46715"/>
                    </a:cubicBezTo>
                    <a:cubicBezTo>
                      <a:pt x="329700" y="48821"/>
                      <a:pt x="345989" y="54953"/>
                      <a:pt x="345989" y="54953"/>
                    </a:cubicBezTo>
                  </a:path>
                </a:pathLst>
              </a:cu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8509686" y="2183028"/>
              <a:ext cx="3080951" cy="5519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789773" y="6127439"/>
              <a:ext cx="1260389" cy="528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Down Arrow 26"/>
          <p:cNvSpPr/>
          <p:nvPr/>
        </p:nvSpPr>
        <p:spPr>
          <a:xfrm>
            <a:off x="4105531" y="3262260"/>
            <a:ext cx="845409" cy="634237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957649" y="3900653"/>
            <a:ext cx="6930081" cy="158484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ABC connections must ensure </a:t>
            </a:r>
          </a:p>
          <a:p>
            <a:pPr lvl="1"/>
            <a:r>
              <a:rPr lang="en-US" b="1" dirty="0" smtClean="0"/>
              <a:t>Column plastic hinging</a:t>
            </a:r>
          </a:p>
          <a:p>
            <a:pPr lvl="1"/>
            <a:r>
              <a:rPr lang="en-US" b="1" dirty="0" smtClean="0"/>
              <a:t>No damage to cap beams and footings</a:t>
            </a:r>
            <a:endParaRPr lang="en-US" b="1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30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459"/>
    </mc:Choice>
    <mc:Fallback xmlns="">
      <p:transition spd="slow" advTm="99459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32291" x="6127750" y="2933700"/>
          <p14:tracePt t="32299" x="6127750" y="2813050"/>
          <p14:tracePt t="32325" x="6057900" y="2571750"/>
          <p14:tracePt t="32346" x="6007100" y="2520950"/>
          <p14:tracePt t="32363" x="5937250" y="2476500"/>
          <p14:tracePt t="32363" x="5899150" y="2457450"/>
          <p14:tracePt t="32390" x="5784850" y="2400300"/>
          <p14:tracePt t="32396" x="5746750" y="2381250"/>
          <p14:tracePt t="32419" x="5721350" y="2362200"/>
          <p14:tracePt t="32440" x="5715000" y="2362200"/>
          <p14:tracePt t="32462" x="5708650" y="2343150"/>
          <p14:tracePt t="32493" x="5683250" y="2311400"/>
          <p14:tracePt t="32505" x="5670550" y="2298700"/>
          <p14:tracePt t="32527" x="5664200" y="2286000"/>
          <p14:tracePt t="32555" x="5651500" y="2286000"/>
          <p14:tracePt t="32556" x="5651500" y="2279650"/>
          <p14:tracePt t="32571" x="5645150" y="2279650"/>
          <p14:tracePt t="32589" x="5632450" y="2266950"/>
          <p14:tracePt t="32611" x="5600700" y="2247900"/>
          <p14:tracePt t="32630" x="5556250" y="2216150"/>
          <p14:tracePt t="32646" x="5524500" y="2197100"/>
          <p14:tracePt t="32672" x="5461000" y="2133600"/>
          <p14:tracePt t="32689" x="5403850" y="2070100"/>
          <p14:tracePt t="32696" x="5378450" y="2051050"/>
          <p14:tracePt t="32721" x="5327650" y="1993900"/>
          <p14:tracePt t="32729" x="5308600" y="1981200"/>
          <p14:tracePt t="32754" x="5289550" y="1955800"/>
          <p14:tracePt t="32771" x="5283200" y="1949450"/>
          <p14:tracePt t="32780" x="5283200" y="1943100"/>
          <p14:tracePt t="32798" x="5283200" y="1930400"/>
          <p14:tracePt t="32814" x="5283200" y="1911350"/>
          <p14:tracePt t="32836" x="5283200" y="1860550"/>
          <p14:tracePt t="32854" x="5283200" y="1841500"/>
          <p14:tracePt t="32870" x="5276850" y="1816100"/>
          <p14:tracePt t="32884" x="5264150" y="1809750"/>
          <p14:tracePt t="32903" x="5245100" y="1790700"/>
          <p14:tracePt t="32921" x="5219700" y="1784350"/>
          <p14:tracePt t="32938" x="5168900" y="1758950"/>
          <p14:tracePt t="32956" x="5099050" y="1739900"/>
          <p14:tracePt t="32971" x="5035550" y="1727200"/>
          <p14:tracePt t="32988" x="4965700" y="1727200"/>
          <p14:tracePt t="33005" x="4876800" y="1733550"/>
          <p14:tracePt t="33020" x="4787900" y="1746250"/>
          <p14:tracePt t="33037" x="4679950" y="1765300"/>
          <p14:tracePt t="33067" x="4432300" y="1822450"/>
          <p14:tracePt t="33079" x="4387850" y="1828800"/>
          <p14:tracePt t="33104" x="4318000" y="1854200"/>
          <p14:tracePt t="33121" x="4305300" y="1854200"/>
          <p14:tracePt t="33130" x="4298950" y="1860550"/>
          <p14:tracePt t="33160" x="4286250" y="1866900"/>
          <p14:tracePt t="33163" x="4273550" y="1873250"/>
          <p14:tracePt t="33188" x="4229100" y="1892300"/>
          <p14:tracePt t="33196" x="4203700" y="1911350"/>
          <p14:tracePt t="33222" x="4127500" y="1936750"/>
          <p14:tracePt t="33243" x="4057650" y="1962150"/>
          <p14:tracePt t="33251" x="4038600" y="1962150"/>
          <p14:tracePt t="33262" x="4006850" y="1968500"/>
          <p14:tracePt t="33279" x="3962400" y="1968500"/>
          <p14:tracePt t="33305" x="3867150" y="1968500"/>
          <p14:tracePt t="33326" x="3746500" y="1974850"/>
          <p14:tracePt t="33331" x="3714750" y="1974850"/>
          <p14:tracePt t="33346" x="3689350" y="1974850"/>
          <p14:tracePt t="33372" x="3575050" y="1987550"/>
          <p14:tracePt t="33379" x="3562350" y="1987550"/>
          <p14:tracePt t="33405" x="3498850" y="2000250"/>
          <p14:tracePt t="33427" x="3422650" y="2006600"/>
          <p14:tracePt t="33427" x="3378200" y="2006600"/>
          <p14:tracePt t="33435" x="3340100" y="2006600"/>
          <p14:tracePt t="33451" x="3302000" y="2006600"/>
          <p14:tracePt t="33463" x="3200400" y="2006600"/>
          <p14:tracePt t="33480" x="3092450" y="2006600"/>
          <p14:tracePt t="33506" x="2927350" y="2006600"/>
          <p14:tracePt t="33527" x="2755900" y="2000250"/>
          <p14:tracePt t="33531" x="2692400" y="2000250"/>
          <p14:tracePt t="33556" x="2514600" y="1981200"/>
          <p14:tracePt t="33572" x="2413000" y="1981200"/>
          <p14:tracePt t="33588" x="2311400" y="1981200"/>
          <p14:tracePt t="33605" x="2203450" y="1981200"/>
          <p14:tracePt t="33636" x="2012950" y="1981200"/>
          <p14:tracePt t="33643" x="1968500" y="1981200"/>
          <p14:tracePt t="33654" x="1917700" y="1981200"/>
          <p14:tracePt t="33672" x="1835150" y="1981200"/>
          <p14:tracePt t="33680" x="1784350" y="1987550"/>
          <p14:tracePt t="33696" x="1720850" y="1993900"/>
          <p14:tracePt t="33713" x="1651000" y="2000250"/>
          <p14:tracePt t="33738" x="1562100" y="2012950"/>
          <p14:tracePt t="33755" x="1498600" y="2012950"/>
          <p14:tracePt t="33777" x="1479550" y="2019300"/>
          <p14:tracePt t="33788" x="1454150" y="2025650"/>
          <p14:tracePt t="33796" x="1441450" y="2025650"/>
          <p14:tracePt t="33813" x="1416050" y="2032000"/>
          <p14:tracePt t="33829" x="1403350" y="2032000"/>
          <p14:tracePt t="33855" x="1384300" y="2044700"/>
          <p14:tracePt t="33876" x="1346200" y="2057400"/>
          <p14:tracePt t="33883" x="1333500" y="2063750"/>
          <p14:tracePt t="33904" x="1295400" y="2070100"/>
          <p14:tracePt t="33921" x="1250950" y="2082800"/>
          <p14:tracePt t="33939" x="1219200" y="2101850"/>
          <p14:tracePt t="33959" x="1187450" y="2114550"/>
          <p14:tracePt t="33971" x="1181100" y="2114550"/>
          <p14:tracePt t="33988" x="1168400" y="2120900"/>
          <p14:tracePt t="34011" x="1162050" y="2127250"/>
          <p14:tracePt t="34019" x="1155700" y="2127250"/>
          <p14:tracePt t="34035" x="1155700" y="2133600"/>
          <p14:tracePt t="34047" x="1136650" y="2139950"/>
          <p14:tracePt t="34069" x="1111250" y="2152650"/>
          <p14:tracePt t="34087" x="1098550" y="2152650"/>
          <p14:tracePt t="34105" x="1079500" y="2152650"/>
          <p14:tracePt t="34113" x="1073150" y="2152650"/>
          <p14:tracePt t="34144" x="1054100" y="2152650"/>
          <p14:tracePt t="34148" x="1047750" y="2152650"/>
          <p14:tracePt t="34172" x="1041400" y="2152650"/>
          <p14:tracePt t="34692" x="1028700" y="2159000"/>
          <p14:tracePt t="34700" x="1016000" y="2165350"/>
          <p14:tracePt t="34708" x="1003300" y="2171700"/>
          <p14:tracePt t="34723" x="984250" y="2184400"/>
          <p14:tracePt t="34730" x="971550" y="2184400"/>
          <p14:tracePt t="34757" x="908050" y="2209800"/>
          <p14:tracePt t="34764" x="895350" y="2216150"/>
          <p14:tracePt t="34782" x="869950" y="2216150"/>
          <p14:tracePt t="34805" x="857250" y="2216150"/>
          <p14:tracePt t="35013" x="857250" y="2222500"/>
          <p14:tracePt t="35044" x="857250" y="2228850"/>
          <p14:tracePt t="35060" x="850900" y="2228850"/>
          <p14:tracePt t="43719" x="914400" y="2190750"/>
          <p14:tracePt t="43727" x="1073150" y="2089150"/>
          <p14:tracePt t="43744" x="1352550" y="1917700"/>
          <p14:tracePt t="43763" x="1689100" y="1803400"/>
          <p14:tracePt t="43770" x="1885950" y="1752600"/>
          <p14:tracePt t="43792" x="2628900" y="1682750"/>
          <p14:tracePt t="43809" x="3105150" y="1682750"/>
          <p14:tracePt t="43825" x="3568700" y="1708150"/>
          <p14:tracePt t="43842" x="4038600" y="1816100"/>
          <p14:tracePt t="43859" x="4432300" y="1930400"/>
          <p14:tracePt t="43890" x="4876800" y="2070100"/>
          <p14:tracePt t="43895" x="4933950" y="2095500"/>
          <p14:tracePt t="43903" x="4972050" y="2108200"/>
          <p14:tracePt t="43920" x="5035550" y="2114550"/>
          <p14:tracePt t="43942" x="5143500" y="2133600"/>
          <p14:tracePt t="43959" x="5441950" y="2184400"/>
          <p14:tracePt t="43974" x="5537200" y="2203450"/>
          <p14:tracePt t="43998" x="5873750" y="2254250"/>
          <p14:tracePt t="43999" x="5975350" y="2279650"/>
          <p14:tracePt t="44026" x="6184900" y="2317750"/>
          <p14:tracePt t="44033" x="6229350" y="2317750"/>
          <p14:tracePt t="44058" x="6350000" y="2311400"/>
          <p14:tracePt t="44075" x="6400800" y="2311400"/>
          <p14:tracePt t="44091" x="6489700" y="2330450"/>
          <p14:tracePt t="44099" x="6572250" y="2362200"/>
          <p14:tracePt t="44126" x="6915150" y="2413000"/>
          <p14:tracePt t="44147" x="7226300" y="2413000"/>
          <p14:tracePt t="44157" x="7308850" y="2413000"/>
          <p14:tracePt t="44175" x="7454900" y="2425700"/>
          <p14:tracePt t="44192" x="7505700" y="2432050"/>
          <p14:tracePt t="44209" x="7531100" y="2432050"/>
          <p14:tracePt t="44230" x="7588250" y="2419350"/>
          <p14:tracePt t="44242" x="7683500" y="2406650"/>
          <p14:tracePt t="44259" x="7747000" y="2400300"/>
          <p14:tracePt t="44266" x="7759700" y="2393950"/>
          <p14:tracePt t="44287" x="7810500" y="2374900"/>
          <p14:tracePt t="44307" x="7880350" y="2368550"/>
          <p14:tracePt t="44330" x="8102600" y="2419350"/>
          <p14:tracePt t="44341" x="8178800" y="2419350"/>
          <p14:tracePt t="44350" x="8299450" y="2438400"/>
          <p14:tracePt t="44375" x="8648700" y="2489200"/>
          <p14:tracePt t="44375" x="8782050" y="2501900"/>
          <p14:tracePt t="44393" x="9067800" y="2578100"/>
          <p14:tracePt t="44413" x="9302750" y="2698750"/>
          <p14:tracePt t="44416" x="9372600" y="2730500"/>
          <p14:tracePt t="44442" x="9531350" y="2806700"/>
          <p14:tracePt t="44458" x="9556750" y="2813050"/>
          <p14:tracePt t="44475" x="9575800" y="2832100"/>
          <p14:tracePt t="44484" x="9582150" y="2838450"/>
          <p14:tracePt t="44527" x="9588500" y="2838450"/>
          <p14:tracePt t="44535" x="9594850" y="2838450"/>
          <p14:tracePt t="44551" x="9601200" y="2838450"/>
          <p14:tracePt t="44559" x="9613900" y="2838450"/>
          <p14:tracePt t="44576" x="9639300" y="2844800"/>
          <p14:tracePt t="44596" x="9671050" y="2851150"/>
          <p14:tracePt t="44631" x="9671050" y="2857500"/>
          <p14:tracePt t="44647" x="9664700" y="2863850"/>
          <p14:tracePt t="44662" x="9652000" y="2870200"/>
          <p14:tracePt t="44683" x="9613900" y="2908300"/>
          <p14:tracePt t="44710" x="9594850" y="2946400"/>
          <p14:tracePt t="44726" x="9588500" y="2965450"/>
          <p14:tracePt t="44727" x="9588500" y="2978150"/>
          <p14:tracePt t="44746" x="9575800" y="2990850"/>
          <p14:tracePt t="44765" x="9569450" y="2997200"/>
          <p14:tracePt t="44795" x="9556750" y="3009900"/>
          <p14:tracePt t="44808" x="9556750" y="3016250"/>
          <p14:tracePt t="44826" x="9544050" y="3022600"/>
          <p14:tracePt t="44843" x="9537700" y="3028950"/>
          <p14:tracePt t="44864" x="9518650" y="3054350"/>
          <p14:tracePt t="44875" x="9505950" y="3060700"/>
          <p14:tracePt t="44891" x="9499600" y="3079750"/>
          <p14:tracePt t="44909" x="9480550" y="3086100"/>
          <p14:tracePt t="44926" x="9467850" y="3092450"/>
          <p14:tracePt t="44933" x="9461500" y="3092450"/>
          <p14:tracePt t="44957" x="9442450" y="3105150"/>
          <p14:tracePt t="44975" x="9423400" y="3111500"/>
          <p14:tracePt t="44991" x="9391650" y="3117850"/>
          <p14:tracePt t="44991" x="9378950" y="3124200"/>
          <p14:tracePt t="45009" x="9359900" y="3130550"/>
          <p14:tracePt t="45017" x="9353550" y="3136900"/>
          <p14:tracePt t="45038" x="9340850" y="3143250"/>
          <p14:tracePt t="45059" x="9309100" y="3149600"/>
          <p14:tracePt t="45074" x="9283700" y="3162300"/>
          <p14:tracePt t="45089" x="9232900" y="3168650"/>
          <p14:tracePt t="45107" x="9175750" y="3181350"/>
          <p14:tracePt t="45135" x="9004300" y="3206750"/>
          <p14:tracePt t="45150" x="8947150" y="3206750"/>
          <p14:tracePt t="45177" x="8763000" y="3213100"/>
          <p14:tracePt t="45184" x="8737600" y="3213100"/>
          <p14:tracePt t="45214" x="8674100" y="3206750"/>
          <p14:tracePt t="45225" x="8648700" y="3206750"/>
          <p14:tracePt t="45242" x="8636000" y="3194050"/>
          <p14:tracePt t="45258" x="8623300" y="3187700"/>
          <p14:tracePt t="45266" x="8616950" y="3181350"/>
          <p14:tracePt t="45293" x="8566150" y="3136900"/>
          <p14:tracePt t="45300" x="8540750" y="3124200"/>
          <p14:tracePt t="45325" x="8451850" y="3079750"/>
          <p14:tracePt t="45342" x="8394700" y="3048000"/>
          <p14:tracePt t="45358" x="8337550" y="3016250"/>
          <p14:tracePt t="45375" x="8286750" y="2984500"/>
          <p14:tracePt t="45376" x="8274050" y="2971800"/>
          <p14:tracePt t="45394" x="8229600" y="2940050"/>
          <p14:tracePt t="45414" x="8197850" y="2908300"/>
          <p14:tracePt t="45426" x="8178800" y="2882900"/>
          <p14:tracePt t="45433" x="8172450" y="2870200"/>
          <p14:tracePt t="45458" x="8172450" y="2857500"/>
          <p14:tracePt t="45472" x="8172450" y="2844800"/>
          <p14:tracePt t="45498" x="8197850" y="2819400"/>
          <p14:tracePt t="45505" x="8210550" y="2806700"/>
          <p14:tracePt t="45523" x="8235950" y="2781300"/>
          <p14:tracePt t="45541" x="8261350" y="2762250"/>
          <p14:tracePt t="45560" x="8286750" y="2711450"/>
          <p14:tracePt t="45581" x="8305800" y="2660650"/>
          <p14:tracePt t="45584" x="8312150" y="2635250"/>
          <p14:tracePt t="45615" x="8343900" y="2546350"/>
          <p14:tracePt t="45616" x="8369300" y="2527300"/>
          <p14:tracePt t="45647" x="8426450" y="2489200"/>
          <p14:tracePt t="45653" x="8445500" y="2482850"/>
          <p14:tracePt t="45681" x="8509000" y="2463800"/>
          <p14:tracePt t="45693" x="8528050" y="2451100"/>
          <p14:tracePt t="45700" x="8547100" y="2438400"/>
          <p14:tracePt t="45726" x="8629650" y="2419350"/>
          <p14:tracePt t="45743" x="8661400" y="2419350"/>
          <p14:tracePt t="45744" x="8674100" y="2419350"/>
          <p14:tracePt t="45764" x="8699500" y="2413000"/>
          <p14:tracePt t="45768" x="8712200" y="2413000"/>
          <p14:tracePt t="45795" x="8788400" y="2413000"/>
          <p14:tracePt t="45811" x="8870950" y="2419350"/>
          <p14:tracePt t="45826" x="8972550" y="2432050"/>
          <p14:tracePt t="45847" x="9055100" y="2457450"/>
          <p14:tracePt t="45859" x="9112250" y="2482850"/>
          <p14:tracePt t="45875" x="9156700" y="2495550"/>
          <p14:tracePt t="45892" x="9188450" y="2501900"/>
          <p14:tracePt t="45900" x="9194800" y="2501900"/>
          <p14:tracePt t="45931" x="9201150" y="2501900"/>
          <p14:tracePt t="45976" x="9201150" y="2508250"/>
          <p14:tracePt t="45984" x="9207500" y="2520950"/>
          <p14:tracePt t="45993" x="9207500" y="2546350"/>
          <p14:tracePt t="46010" x="9220200" y="2590800"/>
          <p14:tracePt t="46017" x="9232900" y="2622550"/>
          <p14:tracePt t="46034" x="9264650" y="2679700"/>
          <p14:tracePt t="46052" x="9290050" y="2736850"/>
          <p14:tracePt t="46075" x="9309100" y="2774950"/>
          <p14:tracePt t="46091" x="9309100" y="2787650"/>
          <p14:tracePt t="46121" x="9309100" y="2794000"/>
          <p14:tracePt t="46136" x="9309100" y="2800350"/>
          <p14:tracePt t="46144" x="9309100" y="2806700"/>
          <p14:tracePt t="46157" x="9302750" y="2813050"/>
          <p14:tracePt t="46177" x="9283700" y="2844800"/>
          <p14:tracePt t="46193" x="9264650" y="2870200"/>
          <p14:tracePt t="46209" x="9239250" y="2895600"/>
          <p14:tracePt t="46227" x="9220200" y="2908300"/>
          <p14:tracePt t="46241" x="9207500" y="2921000"/>
          <p14:tracePt t="46258" x="9194800" y="2927350"/>
          <p14:tracePt t="46283" x="9188450" y="2933700"/>
          <p14:tracePt t="46314" x="9150350" y="2952750"/>
          <p14:tracePt t="46320" x="9137650" y="2952750"/>
          <p14:tracePt t="46328" x="9118600" y="2959100"/>
          <p14:tracePt t="46343" x="9112250" y="2959100"/>
          <p14:tracePt t="46359" x="9080500" y="2965450"/>
          <p14:tracePt t="46367" x="9067800" y="2971800"/>
          <p14:tracePt t="46384" x="8997950" y="2984500"/>
          <p14:tracePt t="46409" x="8915400" y="2990850"/>
          <p14:tracePt t="46417" x="8896350" y="2997200"/>
          <p14:tracePt t="46434" x="8845550" y="2997200"/>
          <p14:tracePt t="46461" x="8737600" y="3003550"/>
          <p14:tracePt t="46481" x="8642350" y="3022600"/>
          <p14:tracePt t="46493" x="8616950" y="3022600"/>
          <p14:tracePt t="46509" x="8559800" y="3035300"/>
          <p14:tracePt t="46526" x="8521700" y="3048000"/>
          <p14:tracePt t="46543" x="8470900" y="3060700"/>
          <p14:tracePt t="46560" x="8382000" y="3073400"/>
          <p14:tracePt t="46568" x="8343900" y="3073400"/>
          <p14:tracePt t="46593" x="8242300" y="3079750"/>
          <p14:tracePt t="46600" x="8210550" y="3079750"/>
          <p14:tracePt t="46617" x="8140700" y="3079750"/>
          <p14:tracePt t="46644" x="8051800" y="3079750"/>
          <p14:tracePt t="46651" x="8026400" y="3079750"/>
          <p14:tracePt t="46672" x="7924800" y="3086100"/>
          <p14:tracePt t="46684" x="7886700" y="3086100"/>
          <p14:tracePt t="46701" x="7804150" y="3092450"/>
          <p14:tracePt t="46727" x="7702550" y="3105150"/>
          <p14:tracePt t="46748" x="7645400" y="3117850"/>
          <p14:tracePt t="46753" x="7632700" y="3117850"/>
          <p14:tracePt t="46776" x="7620000" y="3117850"/>
          <p14:tracePt t="46800" x="7613650" y="3117850"/>
          <p14:tracePt t="46810" x="7607300" y="3117850"/>
          <p14:tracePt t="46826" x="7588250" y="3124200"/>
          <p14:tracePt t="46839" x="7575550" y="3124200"/>
          <p14:tracePt t="46870" x="7486650" y="3130550"/>
          <p14:tracePt t="46877" x="7461250" y="3130550"/>
          <p14:tracePt t="46884" x="7442200" y="3130550"/>
          <p14:tracePt t="46905" x="7385050" y="3124200"/>
          <p14:tracePt t="46935" x="7340600" y="3105150"/>
          <p14:tracePt t="46939" x="7334250" y="3098800"/>
          <p14:tracePt t="46958" x="7321550" y="3092450"/>
          <p14:tracePt t="46967" x="7315200" y="3092450"/>
          <p14:tracePt t="46993" x="7302500" y="3086100"/>
          <p14:tracePt t="47144" x="7302500" y="3079750"/>
          <p14:tracePt t="47154" x="7302500" y="3060700"/>
          <p14:tracePt t="47161" x="7296150" y="3022600"/>
          <p14:tracePt t="47174" x="7289800" y="2984500"/>
          <p14:tracePt t="47209" x="7245350" y="2882900"/>
          <p14:tracePt t="47216" x="7239000" y="2863850"/>
          <p14:tracePt t="47228" x="7226300" y="2851150"/>
          <p14:tracePt t="47260" x="7137400" y="2762250"/>
          <p14:tracePt t="47264" x="7112000" y="2749550"/>
          <p14:tracePt t="47280" x="7080250" y="2724150"/>
          <p14:tracePt t="47299" x="7029450" y="2673350"/>
          <p14:tracePt t="47318" x="7004050" y="2654300"/>
          <p14:tracePt t="47343" x="6965950" y="2616200"/>
          <p14:tracePt t="47361" x="6927850" y="2571750"/>
          <p14:tracePt t="47381" x="6915150" y="2552700"/>
          <p14:tracePt t="47393" x="6908800" y="2546350"/>
          <p14:tracePt t="47424" x="6908800" y="2540000"/>
          <p14:tracePt t="47432" x="6902450" y="2540000"/>
          <p14:tracePt t="47444" x="6902450" y="2533650"/>
          <p14:tracePt t="47465" x="6889750" y="2508250"/>
          <p14:tracePt t="47477" x="6883400" y="2501900"/>
          <p14:tracePt t="47484" x="6883400" y="2489200"/>
          <p14:tracePt t="47501" x="6870700" y="2476500"/>
          <p14:tracePt t="47529" x="6838950" y="2444750"/>
          <p14:tracePt t="47544" x="6838950" y="2438400"/>
          <p14:tracePt t="47564" x="6826250" y="2432050"/>
          <p14:tracePt t="47984" x="6826250" y="2425700"/>
          <p14:tracePt t="47992" x="6851650" y="2393950"/>
          <p14:tracePt t="48015" x="6940550" y="2305050"/>
          <p14:tracePt t="48017" x="6985000" y="2260600"/>
          <p14:tracePt t="48043" x="7175500" y="2171700"/>
          <p14:tracePt t="48060" x="7315200" y="2146300"/>
          <p14:tracePt t="48067" x="7385050" y="2146300"/>
          <p14:tracePt t="48094" x="7524750" y="2146300"/>
          <p14:tracePt t="48115" x="7575550" y="2165350"/>
          <p14:tracePt t="48120" x="7588250" y="2184400"/>
          <p14:tracePt t="48144" x="7600950" y="2203450"/>
          <p14:tracePt t="48162" x="7607300" y="2203450"/>
          <p14:tracePt t="48168" x="7613650" y="2209800"/>
          <p14:tracePt t="48193" x="7620000" y="2222500"/>
          <p14:tracePt t="48264" x="7620000" y="2228850"/>
          <p14:tracePt t="48345" x="7620000" y="2216150"/>
          <p14:tracePt t="48353" x="7607300" y="2197100"/>
          <p14:tracePt t="48361" x="7581900" y="2178050"/>
          <p14:tracePt t="48372" x="7550150" y="2146300"/>
          <p14:tracePt t="48395" x="7442200" y="2057400"/>
          <p14:tracePt t="48411" x="7372350" y="2025650"/>
          <p14:tracePt t="48428" x="7296150" y="1981200"/>
          <p14:tracePt t="48447" x="7219950" y="1943100"/>
          <p14:tracePt t="48473" x="7124700" y="1879600"/>
          <p14:tracePt t="48689" x="7118350" y="1879600"/>
          <p14:tracePt t="48705" x="7112000" y="1892300"/>
          <p14:tracePt t="48714" x="7112000" y="1911350"/>
          <p14:tracePt t="48735" x="7092950" y="1968500"/>
          <p14:tracePt t="48762" x="7035800" y="2114550"/>
          <p14:tracePt t="48779" x="7004050" y="2190750"/>
          <p14:tracePt t="48795" x="6978650" y="2273300"/>
          <p14:tracePt t="48814" x="6965950" y="2349500"/>
          <p14:tracePt t="48840" x="6934200" y="2482850"/>
          <p14:tracePt t="48860" x="6896100" y="2559050"/>
          <p14:tracePt t="48877" x="6883400" y="2571750"/>
          <p14:tracePt t="48895" x="6870700" y="2584450"/>
          <p14:tracePt t="48915" x="6870700" y="2603500"/>
          <p14:tracePt t="48929" x="6870700" y="2609850"/>
          <p14:tracePt t="48944" x="6877050" y="2616200"/>
          <p14:tracePt t="48961" x="6889750" y="2641600"/>
          <p14:tracePt t="48977" x="6921500" y="2686050"/>
          <p14:tracePt t="48997" x="6940550" y="2724150"/>
          <p14:tracePt t="49009" x="6965950" y="2743200"/>
          <p14:tracePt t="49026" x="6985000" y="2768600"/>
          <p14:tracePt t="49042" x="6997700" y="2781300"/>
          <p14:tracePt t="49059" x="7004050" y="2787650"/>
          <p14:tracePt t="49089" x="7010400" y="2787650"/>
          <p14:tracePt t="49153" x="7016750" y="2787650"/>
          <p14:tracePt t="49161" x="7023100" y="2800350"/>
          <p14:tracePt t="49169" x="7029450" y="2813050"/>
          <p14:tracePt t="49185" x="7042150" y="2832100"/>
          <p14:tracePt t="49202" x="7048500" y="2838450"/>
          <p14:tracePt t="49794" x="7061200" y="2838450"/>
          <p14:tracePt t="49801" x="7086600" y="2813050"/>
          <p14:tracePt t="49809" x="7137400" y="2781300"/>
          <p14:tracePt t="49823" x="7181850" y="2755900"/>
          <p14:tracePt t="49846" x="7289800" y="2698750"/>
          <p14:tracePt t="49862" x="7346950" y="2673350"/>
          <p14:tracePt t="49877" x="7372350" y="2667000"/>
          <p14:tracePt t="49894" x="7391400" y="2667000"/>
          <p14:tracePt t="49929" x="7397750" y="2667000"/>
          <p14:tracePt t="49945" x="7404100" y="2667000"/>
          <p14:tracePt t="49953" x="7416800" y="2660650"/>
          <p14:tracePt t="49961" x="7435850" y="2647950"/>
          <p14:tracePt t="49978" x="7486650" y="2635250"/>
          <p14:tracePt t="49985" x="7505700" y="2622550"/>
          <p14:tracePt t="50001" x="7543800" y="2603500"/>
          <p14:tracePt t="50028" x="7556500" y="2603500"/>
          <p14:tracePt t="50105" x="7562850" y="2603500"/>
          <p14:tracePt t="50121" x="7569200" y="2603500"/>
          <p14:tracePt t="50242" x="7575550" y="2603500"/>
          <p14:tracePt t="50897" x="7581900" y="2603500"/>
          <p14:tracePt t="50905" x="7600950" y="2584450"/>
          <p14:tracePt t="50913" x="7613650" y="2559050"/>
          <p14:tracePt t="50923" x="7632700" y="2533650"/>
          <p14:tracePt t="50945" x="7702550" y="2495550"/>
          <p14:tracePt t="50960" x="7721600" y="2489200"/>
          <p14:tracePt t="50975" x="7753350" y="2470150"/>
          <p14:tracePt t="50993" x="7816850" y="2463800"/>
          <p14:tracePt t="51010" x="7874000" y="2463800"/>
          <p14:tracePt t="51026" x="7943850" y="2463800"/>
          <p14:tracePt t="51043" x="8020050" y="2457450"/>
          <p14:tracePt t="51060" x="8070850" y="2444750"/>
          <p14:tracePt t="51076" x="8121650" y="2425700"/>
          <p14:tracePt t="51102" x="8223250" y="2400300"/>
          <p14:tracePt t="51119" x="8299450" y="2381250"/>
          <p14:tracePt t="51142" x="8394700" y="2362200"/>
          <p14:tracePt t="51166" x="8426450" y="2355850"/>
          <p14:tracePt t="51169" x="8432800" y="2355850"/>
          <p14:tracePt t="51195" x="8477250" y="2355850"/>
          <p14:tracePt t="51212" x="8509000" y="2355850"/>
          <p14:tracePt t="51228" x="8547100" y="2349500"/>
          <p14:tracePt t="51246" x="8578850" y="2330450"/>
          <p14:tracePt t="51260" x="8597900" y="2317750"/>
          <p14:tracePt t="51290" x="8604250" y="2317750"/>
          <p14:tracePt t="52042" x="8604250" y="2324100"/>
          <p14:tracePt t="52050" x="8604250" y="2368550"/>
          <p14:tracePt t="52063" x="8597900" y="2438400"/>
          <p14:tracePt t="52069" x="8591550" y="2501900"/>
          <p14:tracePt t="52086" x="8578850" y="2590800"/>
          <p14:tracePt t="52102" x="8572500" y="2679700"/>
          <p14:tracePt t="52129" x="8578850" y="2794000"/>
          <p14:tracePt t="52136" x="8591550" y="2851150"/>
          <p14:tracePt t="52162" x="8680450" y="3098800"/>
          <p14:tracePt t="52178" x="8705850" y="3200400"/>
          <p14:tracePt t="52186" x="8712200" y="3251200"/>
          <p14:tracePt t="52204" x="8737600" y="3359150"/>
          <p14:tracePt t="52224" x="8756650" y="3441700"/>
          <p14:tracePt t="52245" x="8775700" y="3543300"/>
          <p14:tracePt t="52269" x="8801100" y="3632200"/>
          <p14:tracePt t="52286" x="8826500" y="3714750"/>
          <p14:tracePt t="52313" x="8877300" y="3892550"/>
          <p14:tracePt t="52334" x="8947150" y="4095750"/>
          <p14:tracePt t="52345" x="8972550" y="4165600"/>
          <p14:tracePt t="52361" x="9010650" y="4286250"/>
          <p14:tracePt t="52378" x="9061450" y="4470400"/>
          <p14:tracePt t="52386" x="9061450" y="4527550"/>
          <p14:tracePt t="52412" x="9067800" y="4622800"/>
          <p14:tracePt t="52433" x="9067800" y="4737100"/>
          <p14:tracePt t="52437" x="9067800" y="4806950"/>
          <p14:tracePt t="52456" x="9067800" y="4933950"/>
          <p14:tracePt t="52478" x="9061450" y="5143500"/>
          <p14:tracePt t="52507" x="9061450" y="5410200"/>
          <p14:tracePt t="52519" x="9061450" y="5473700"/>
          <p14:tracePt t="52542" x="9080500" y="5638800"/>
          <p14:tracePt t="52562" x="9093200" y="5721350"/>
          <p14:tracePt t="52562" x="9093200" y="5759450"/>
          <p14:tracePt t="52579" x="9112250" y="5816600"/>
          <p14:tracePt t="52586" x="9124950" y="5854700"/>
          <p14:tracePt t="52611" x="9150350" y="5918200"/>
          <p14:tracePt t="52629" x="9156700" y="5937250"/>
          <p14:tracePt t="52645" x="9156700" y="5962650"/>
          <p14:tracePt t="52662" x="9156700" y="6032500"/>
          <p14:tracePt t="52670" x="9156700" y="6076950"/>
          <p14:tracePt t="52688" x="9156700" y="6134100"/>
          <p14:tracePt t="52703" x="9150350" y="6178550"/>
          <p14:tracePt t="52727" x="9150350" y="6273800"/>
          <p14:tracePt t="52742" x="9150350" y="6356350"/>
          <p14:tracePt t="52761" x="9150350" y="6381750"/>
          <p14:tracePt t="52786" x="9144000" y="6381750"/>
          <p14:tracePt t="52930" x="9137650" y="6381750"/>
          <p14:tracePt t="52962" x="9124950" y="6369050"/>
          <p14:tracePt t="52970" x="9124950" y="6362700"/>
          <p14:tracePt t="53018" x="9124950" y="6356350"/>
          <p14:tracePt t="53026" x="9124950" y="6350000"/>
          <p14:tracePt t="53049" x="9124950" y="6337300"/>
          <p14:tracePt t="53194" x="9118600" y="6324600"/>
          <p14:tracePt t="53203" x="9099550" y="6318250"/>
          <p14:tracePt t="53217" x="9086850" y="6305550"/>
          <p14:tracePt t="53236" x="9055100" y="6267450"/>
          <p14:tracePt t="53262" x="9017000" y="6229350"/>
          <p14:tracePt t="53270" x="9017000" y="6223000"/>
          <p14:tracePt t="53291" x="9004300" y="6203950"/>
          <p14:tracePt t="53312" x="8997950" y="6197600"/>
          <p14:tracePt t="53336" x="8991600" y="6159500"/>
          <p14:tracePt t="53353" x="8978900" y="6115050"/>
          <p14:tracePt t="53378" x="8947150" y="6045200"/>
          <p14:tracePt t="53387" x="8940800" y="6019800"/>
          <p14:tracePt t="53417" x="8883650" y="5937250"/>
          <p14:tracePt t="53446" x="8775700" y="5740400"/>
          <p14:tracePt t="53462" x="8718550" y="5632450"/>
          <p14:tracePt t="53480" x="8674100" y="5518150"/>
          <p14:tracePt t="53487" x="8648700" y="5480050"/>
          <p14:tracePt t="53504" x="8623300" y="5410200"/>
          <p14:tracePt t="53520" x="8604250" y="5340350"/>
          <p14:tracePt t="53536" x="8591550" y="5232400"/>
          <p14:tracePt t="53553" x="8578850" y="5111750"/>
          <p14:tracePt t="53579" x="8502650" y="4794250"/>
          <p14:tracePt t="53600" x="8407400" y="4546600"/>
          <p14:tracePt t="53612" x="8331200" y="4381500"/>
          <p14:tracePt t="53629" x="8267700" y="4279900"/>
          <p14:tracePt t="53645" x="8223250" y="4210050"/>
          <p14:tracePt t="53662" x="8204200" y="4165600"/>
          <p14:tracePt t="53684" x="8178800" y="4102100"/>
          <p14:tracePt t="53690" x="8178800" y="4089400"/>
          <p14:tracePt t="53705" x="8178800" y="4064000"/>
          <p14:tracePt t="53728" x="8147050" y="3930650"/>
          <p14:tracePt t="53744" x="8121650" y="3822700"/>
          <p14:tracePt t="53761" x="8108950" y="3746500"/>
          <p14:tracePt t="53786" x="8089900" y="3670300"/>
          <p14:tracePt t="53786" x="8083550" y="3657600"/>
          <p14:tracePt t="53803" x="8064500" y="3606800"/>
          <p14:tracePt t="53819" x="8026400" y="3536950"/>
          <p14:tracePt t="53845" x="7943850" y="3378200"/>
          <p14:tracePt t="53867" x="7867650" y="3244850"/>
          <p14:tracePt t="53874" x="7861300" y="3225800"/>
          <p14:tracePt t="53895" x="7848600" y="3194050"/>
          <p14:tracePt t="53911" x="7848600" y="3175000"/>
          <p14:tracePt t="53927" x="7848600" y="3155950"/>
          <p14:tracePt t="53946" x="7848600" y="3143250"/>
          <p14:tracePt t="53967" x="7861300" y="3130550"/>
          <p14:tracePt t="53978" x="7874000" y="3124200"/>
          <p14:tracePt t="53995" x="7905750" y="3111500"/>
          <p14:tracePt t="54013" x="7924800" y="3111500"/>
          <p14:tracePt t="54033" x="7937500" y="3111500"/>
          <p14:tracePt t="89023" x="7937500" y="3105150"/>
          <p14:tracePt t="89033" x="7867650" y="3067050"/>
          <p14:tracePt t="89040" x="7677150" y="2978150"/>
          <p14:tracePt t="89055" x="7239000" y="2768600"/>
          <p14:tracePt t="89087" x="6438900" y="2520950"/>
          <p14:tracePt t="89095" x="6280150" y="2489200"/>
          <p14:tracePt t="89109" x="6134100" y="2470150"/>
          <p14:tracePt t="89141" x="5727700" y="2349500"/>
          <p14:tracePt t="89148" x="5664200" y="2324100"/>
          <p14:tracePt t="89151" x="5600700" y="2305050"/>
          <p14:tracePt t="89174" x="5511800" y="2260600"/>
          <p14:tracePt t="89190" x="5435600" y="2235200"/>
          <p14:tracePt t="89207" x="5327650" y="2184400"/>
          <p14:tracePt t="89225" x="5257800" y="2165350"/>
          <p14:tracePt t="89254" x="5143500" y="2101850"/>
          <p14:tracePt t="89265" x="5080000" y="2057400"/>
          <p14:tracePt t="89290" x="5003800" y="2032000"/>
          <p14:tracePt t="89308" x="4914900" y="2025650"/>
          <p14:tracePt t="89330" x="4673600" y="1974850"/>
          <p14:tracePt t="89358" x="4127500" y="1873250"/>
          <p14:tracePt t="89373" x="3676650" y="1790700"/>
          <p14:tracePt t="89390" x="3276600" y="1752600"/>
          <p14:tracePt t="89391" x="3086100" y="1720850"/>
          <p14:tracePt t="89400" x="2946400" y="1720850"/>
          <p14:tracePt t="89428" x="2641600" y="1714500"/>
          <p14:tracePt t="89440" x="2527300" y="1714500"/>
          <p14:tracePt t="89448" x="2482850" y="1720850"/>
          <p14:tracePt t="89473" x="2406650" y="1765300"/>
          <p14:tracePt t="89482" x="2393950" y="1771650"/>
          <p14:tracePt t="89513" x="2393950" y="1847850"/>
          <p14:tracePt t="89519" x="2400300" y="1879600"/>
          <p14:tracePt t="89531" x="2413000" y="1911350"/>
          <p14:tracePt t="89548" x="2451100" y="1974850"/>
          <p14:tracePt t="89565" x="2482850" y="2006600"/>
          <p14:tracePt t="89592" x="2508250" y="2032000"/>
          <p14:tracePt t="89612" x="2514600" y="2044700"/>
          <p14:tracePt t="89615" x="2514600" y="2051050"/>
          <p14:tracePt t="89631" x="2527300" y="2076450"/>
          <p14:tracePt t="89657" x="2546350" y="2101850"/>
          <p14:tracePt t="89675" x="2565400" y="2120900"/>
          <p14:tracePt t="89682" x="2578100" y="2127250"/>
          <p14:tracePt t="89698" x="2616200" y="2152650"/>
          <p14:tracePt t="89715" x="2654300" y="2165350"/>
          <p14:tracePt t="89731" x="2698750" y="2171700"/>
          <p14:tracePt t="89748" x="2736850" y="2171700"/>
          <p14:tracePt t="89772" x="2774950" y="2165350"/>
          <p14:tracePt t="89927" x="2774950" y="2178050"/>
          <p14:tracePt t="89937" x="2749550" y="2197100"/>
          <p14:tracePt t="89967" x="2711450" y="2247900"/>
          <p14:tracePt t="89991" x="2667000" y="2266950"/>
          <p14:tracePt t="89993" x="2647950" y="2279650"/>
          <p14:tracePt t="90009" x="2584450" y="2298700"/>
          <p14:tracePt t="90016" x="2559050" y="2311400"/>
          <p14:tracePt t="90033" x="2482850" y="2324100"/>
          <p14:tracePt t="90063" x="2355850" y="2343150"/>
          <p14:tracePt t="90063" x="2324100" y="2343150"/>
          <p14:tracePt t="90082" x="2247900" y="2349500"/>
          <p14:tracePt t="90101" x="2197100" y="2355850"/>
          <p14:tracePt t="90125" x="2139950" y="2362200"/>
          <p14:tracePt t="90155" x="2095500" y="2362200"/>
          <p14:tracePt t="90165" x="2089150" y="2362200"/>
          <p14:tracePt t="90182" x="2076450" y="2362200"/>
          <p14:tracePt t="90200" x="2057400" y="2362200"/>
          <p14:tracePt t="90221" x="2025650" y="2362200"/>
          <p14:tracePt t="90252" x="1911350" y="2343150"/>
          <p14:tracePt t="90255" x="1866900" y="2330450"/>
          <p14:tracePt t="90273" x="1778000" y="2324100"/>
          <p14:tracePt t="90291" x="1689100" y="2311400"/>
          <p14:tracePt t="90311" x="1593850" y="2279650"/>
          <p14:tracePt t="90324" x="1574800" y="2273300"/>
          <p14:tracePt t="90340" x="1568450" y="2273300"/>
          <p14:tracePt t="90383" x="1568450" y="2266950"/>
          <p14:tracePt t="90391" x="1581150" y="2228850"/>
          <p14:tracePt t="90411" x="1625600" y="2089150"/>
          <p14:tracePt t="90423" x="1670050" y="1981200"/>
          <p14:tracePt t="90424" x="1720850" y="1866900"/>
          <p14:tracePt t="90440" x="1828800" y="1593850"/>
          <p14:tracePt t="90448" x="1866900" y="1492250"/>
          <p14:tracePt t="90465" x="1930400" y="1365250"/>
          <p14:tracePt t="90491" x="1962150" y="1320800"/>
          <p14:tracePt t="90499" x="1968500" y="1320800"/>
          <p14:tracePt t="90615" x="1974850" y="1327150"/>
          <p14:tracePt t="90624" x="1981200" y="1339850"/>
          <p14:tracePt t="91056" x="1993900" y="1365250"/>
          <p14:tracePt t="91064" x="2012950" y="1422400"/>
          <p14:tracePt t="91077" x="2038350" y="1473200"/>
          <p14:tracePt t="91094" x="2095500" y="1600200"/>
          <p14:tracePt t="91111" x="2159000" y="1714500"/>
          <p14:tracePt t="91112" x="2178050" y="1746250"/>
          <p14:tracePt t="91133" x="2203450" y="1790700"/>
          <p14:tracePt t="91149" x="2222500" y="1822450"/>
          <p14:tracePt t="91165" x="2247900" y="1854200"/>
          <p14:tracePt t="91182" x="2273300" y="1892300"/>
          <p14:tracePt t="91209" x="2343150" y="2025650"/>
          <p14:tracePt t="91216" x="2362200" y="2063750"/>
          <p14:tracePt t="91241" x="2381250" y="2152650"/>
          <p14:tracePt t="91249" x="2381250" y="2171700"/>
          <p14:tracePt t="91266" x="2387600" y="2197100"/>
          <p14:tracePt t="91285" x="2406650" y="2254250"/>
          <p14:tracePt t="91308" x="2457450" y="2387600"/>
          <p14:tracePt t="91337" x="2565400" y="2584450"/>
          <p14:tracePt t="91349" x="2590800" y="2635250"/>
          <p14:tracePt t="91366" x="2622550" y="2705100"/>
          <p14:tracePt t="91392" x="2654300" y="2768600"/>
          <p14:tracePt t="91414" x="2673350" y="2819400"/>
          <p14:tracePt t="91449" x="2794000" y="3054350"/>
          <p14:tracePt t="91456" x="2825750" y="3111500"/>
          <p14:tracePt t="91475" x="2876550" y="3187700"/>
          <p14:tracePt t="91491" x="2914650" y="3257550"/>
          <p14:tracePt t="91507" x="2933700" y="3282950"/>
          <p14:tracePt t="91523" x="2952750" y="3302000"/>
          <p14:tracePt t="91541" x="2971800" y="3346450"/>
          <p14:tracePt t="91557" x="2990850" y="3403600"/>
          <p14:tracePt t="91573" x="3035300" y="3486150"/>
          <p14:tracePt t="91589" x="3060700" y="3581400"/>
          <p14:tracePt t="91607" x="3079750" y="3644900"/>
          <p14:tracePt t="91623" x="3092450" y="3708400"/>
          <p14:tracePt t="91624" x="3098800" y="3733800"/>
          <p14:tracePt t="91640" x="3124200" y="3765550"/>
          <p14:tracePt t="91657" x="3155950" y="3803650"/>
          <p14:tracePt t="91687" x="3213100" y="3848100"/>
          <p14:tracePt t="91708" x="3302000" y="3949700"/>
          <p14:tracePt t="91715" x="3333750" y="3981450"/>
          <p14:tracePt t="91741" x="3403600" y="4057650"/>
          <p14:tracePt t="91763" x="3460750" y="4095750"/>
          <p14:tracePt t="91774" x="3467100" y="4102100"/>
          <p14:tracePt t="91790" x="3492500" y="4108450"/>
          <p14:tracePt t="91799" x="3498850" y="4108450"/>
          <p14:tracePt t="91825" x="3524250" y="4108450"/>
          <p14:tracePt t="91846" x="3536950" y="4108450"/>
          <p14:tracePt t="91864" x="3536950" y="4121150"/>
          <p14:tracePt t="91872" x="3536950" y="4140200"/>
          <p14:tracePt t="91884" x="3536950" y="4152900"/>
          <p14:tracePt t="91907" x="3536950" y="4191000"/>
          <p14:tracePt t="91924" x="3536950" y="4222750"/>
          <p14:tracePt t="91953" x="3530600" y="4311650"/>
          <p14:tracePt t="91965" x="3517900" y="4343400"/>
          <p14:tracePt t="91982" x="3479800" y="4394200"/>
          <p14:tracePt t="91999" x="3448050" y="4432300"/>
          <p14:tracePt t="92016" x="3416300" y="4445000"/>
          <p14:tracePt t="92044" x="3397250" y="4451350"/>
          <p14:tracePt t="92058" x="3390900" y="4464050"/>
          <p14:tracePt t="92066" x="3371850" y="4470400"/>
          <p14:tracePt t="92091" x="3321050" y="4502150"/>
          <p14:tracePt t="92110" x="3251200" y="4546600"/>
          <p14:tracePt t="92130" x="3149600" y="4610100"/>
          <p14:tracePt t="92136" x="3117850" y="4629150"/>
          <p14:tracePt t="92157" x="3067050" y="4654550"/>
          <p14:tracePt t="92174" x="2990850" y="4705350"/>
          <p14:tracePt t="92199" x="2863850" y="4768850"/>
          <p14:tracePt t="92200" x="2832100" y="4781550"/>
          <p14:tracePt t="92230" x="2768600" y="4800600"/>
          <p14:tracePt t="92232" x="2749550" y="4800600"/>
          <p14:tracePt t="92258" x="2736850" y="4800600"/>
          <p14:tracePt t="92304" x="2730500" y="4800600"/>
          <p14:tracePt t="92312" x="2724150" y="4800600"/>
          <p14:tracePt t="92320" x="2705100" y="4794250"/>
          <p14:tracePt t="92333" x="2673350" y="4787900"/>
          <p14:tracePt t="92358" x="2597150" y="4781550"/>
          <p14:tracePt t="92375" x="2527300" y="4762500"/>
          <p14:tracePt t="92383" x="2489200" y="4749800"/>
          <p14:tracePt t="92408" x="2355850" y="4673600"/>
          <p14:tracePt t="92416" x="2336800" y="4660900"/>
          <p14:tracePt t="92440" x="2317750" y="4641850"/>
          <p14:tracePt t="92544" x="2311400" y="4641850"/>
          <p14:tracePt t="92560" x="2305050" y="4641850"/>
          <p14:tracePt t="92569" x="2298700" y="4641850"/>
          <p14:tracePt t="92633" x="2311400" y="4641850"/>
          <p14:tracePt t="92640" x="2317750" y="4641850"/>
          <p14:tracePt t="92651" x="2330450" y="4641850"/>
          <p14:tracePt t="92668" x="2343150" y="4641850"/>
          <p14:tracePt t="92693" x="2355850" y="4635500"/>
          <p14:tracePt t="92720" x="2362200" y="4635500"/>
          <p14:tracePt t="92729" x="2368550" y="4635500"/>
          <p14:tracePt t="92745" x="2381250" y="4635500"/>
          <p14:tracePt t="92758" x="2400300" y="4635500"/>
          <p14:tracePt t="92789" x="2451100" y="4635500"/>
          <p14:tracePt t="92793" x="2463800" y="4635500"/>
          <p14:tracePt t="92808" x="2489200" y="4635500"/>
          <p14:tracePt t="92817" x="2508250" y="4635500"/>
          <p14:tracePt t="92845" x="2565400" y="4648200"/>
          <p14:tracePt t="92858" x="2590800" y="4654550"/>
          <p14:tracePt t="92875" x="2616200" y="4654550"/>
          <p14:tracePt t="92891" x="2641600" y="4660900"/>
          <p14:tracePt t="92908" x="2673350" y="4660900"/>
          <p14:tracePt t="92917" x="2692400" y="4660900"/>
          <p14:tracePt t="92937" x="2736850" y="4660900"/>
          <p14:tracePt t="92957" x="2781300" y="4660900"/>
          <p14:tracePt t="92974" x="2832100" y="4660900"/>
          <p14:tracePt t="92991" x="2889250" y="4667250"/>
          <p14:tracePt t="93007" x="2952750" y="4667250"/>
          <p14:tracePt t="93033" x="3086100" y="4699000"/>
          <p14:tracePt t="93051" x="3117850" y="4711700"/>
          <p14:tracePt t="93074" x="3181350" y="4737100"/>
          <p14:tracePt t="93091" x="3232150" y="4762500"/>
          <p14:tracePt t="93121" x="3365500" y="4819650"/>
          <p14:tracePt t="93141" x="3416300" y="4832350"/>
          <p14:tracePt t="93149" x="3441700" y="4832350"/>
          <p14:tracePt t="93166" x="3486150" y="4832350"/>
          <p14:tracePt t="93187" x="3562350" y="4838700"/>
          <p14:tracePt t="93207" x="3594100" y="4838700"/>
          <p14:tracePt t="93223" x="3619500" y="4838700"/>
          <p14:tracePt t="93240" x="3663950" y="4838700"/>
          <p14:tracePt t="93257" x="3689350" y="4838700"/>
          <p14:tracePt t="93274" x="3714750" y="4838700"/>
          <p14:tracePt t="93302" x="3746500" y="4838700"/>
          <p14:tracePt t="93324" x="3784600" y="4838700"/>
          <p14:tracePt t="93341" x="3797300" y="4838700"/>
          <p14:tracePt t="93350" x="3810000" y="4838700"/>
          <p14:tracePt t="93370" x="3841750" y="4851400"/>
          <p14:tracePt t="93401" x="3911600" y="4857750"/>
          <p14:tracePt t="93408" x="3930650" y="4857750"/>
          <p14:tracePt t="93426" x="3975100" y="4857750"/>
          <p14:tracePt t="93444" x="4006850" y="4845050"/>
          <p14:tracePt t="93465" x="4051300" y="4832350"/>
          <p14:tracePt t="93492" x="4095750" y="4813300"/>
          <p14:tracePt t="93499" x="4114800" y="4800600"/>
          <p14:tracePt t="93526" x="4152900" y="4787900"/>
          <p14:tracePt t="93533" x="4171950" y="4781550"/>
          <p14:tracePt t="93564" x="4216400" y="4762500"/>
          <p14:tracePt t="93568" x="4229100" y="4756150"/>
          <p14:tracePt t="93590" x="4254500" y="4743450"/>
          <p14:tracePt t="93599" x="4267200" y="4743450"/>
          <p14:tracePt t="93616" x="4305300" y="4724400"/>
          <p14:tracePt t="93616" x="4318000" y="4718050"/>
          <p14:tracePt t="93642" x="4362450" y="4699000"/>
          <p14:tracePt t="93650" x="4375150" y="4686300"/>
          <p14:tracePt t="93674" x="4432300" y="4660900"/>
          <p14:tracePt t="93690" x="4464050" y="4654550"/>
          <p14:tracePt t="93708" x="4483100" y="4648200"/>
          <p14:tracePt t="93725" x="4508500" y="4635500"/>
          <p14:tracePt t="93745" x="4559300" y="4635500"/>
          <p14:tracePt t="93757" x="4591050" y="4629150"/>
          <p14:tracePt t="93773" x="4629150" y="4622800"/>
          <p14:tracePt t="93791" x="4667250" y="4616450"/>
          <p14:tracePt t="93800" x="4673600" y="4616450"/>
          <p14:tracePt t="93818" x="4692650" y="4616450"/>
          <p14:tracePt t="93833" x="4705350" y="4616450"/>
          <p14:tracePt t="93850" x="4711700" y="4616450"/>
          <p14:tracePt t="93905" x="4724400" y="4610100"/>
          <p14:tracePt t="93921" x="4730750" y="4597400"/>
          <p14:tracePt t="93930" x="4737100" y="4591050"/>
          <p14:tracePt t="93941" x="4749800" y="4584700"/>
          <p14:tracePt t="93950" x="4762500" y="4565650"/>
          <p14:tracePt t="93966" x="4794250" y="4546600"/>
          <p14:tracePt t="93992" x="4832350" y="4521200"/>
          <p14:tracePt t="94000" x="4832350" y="4514850"/>
          <p14:tracePt t="94089" x="4838700" y="4508500"/>
          <p14:tracePt t="94097" x="4845050" y="4502150"/>
          <p14:tracePt t="94105" x="4851400" y="4495800"/>
          <p14:tracePt t="94121" x="4889500" y="4476750"/>
          <p14:tracePt t="94144" x="4927600" y="4464050"/>
          <p14:tracePt t="94159" x="4984750" y="4451350"/>
          <p14:tracePt t="94178" x="5073650" y="4445000"/>
          <p14:tracePt t="94194" x="5111750" y="4445000"/>
          <p14:tracePt t="94224" x="5143500" y="4445000"/>
          <p14:tracePt t="94256" x="5149850" y="4445000"/>
          <p14:tracePt t="94289" x="5156200" y="4445000"/>
          <p14:tracePt t="94361" x="5162550" y="4445000"/>
          <p14:tracePt t="94713" x="5168900" y="4445000"/>
          <p14:tracePt t="94722" x="5175250" y="4445000"/>
          <p14:tracePt t="94750" x="5200650" y="4425950"/>
          <p14:tracePt t="94777" x="5232400" y="4413250"/>
          <p14:tracePt t="94793" x="5245100" y="4406900"/>
          <p14:tracePt t="94807" x="5251450" y="4400550"/>
          <p14:tracePt t="94841" x="5289550" y="4387850"/>
          <p14:tracePt t="98386" x="5302250" y="4387850"/>
          <p14:tracePt t="98394" x="5321300" y="4387850"/>
          <p14:tracePt t="98416" x="5327650" y="4387850"/>
          <p14:tracePt t="98474" x="5334000" y="4387850"/>
          <p14:tracePt t="98490" x="5346700" y="4387850"/>
          <p14:tracePt t="98498" x="5359400" y="4387850"/>
          <p14:tracePt t="98518" x="5384800" y="4387850"/>
          <p14:tracePt t="98535" x="5422900" y="4387850"/>
          <p14:tracePt t="98560" x="5448300" y="4387850"/>
          <p14:tracePt t="98578" x="5448300" y="438150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681" y="1179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Post-Earthquake Column Damage State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681" y="1443553"/>
            <a:ext cx="6930081" cy="999952"/>
          </a:xfr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Conventional</a:t>
            </a:r>
          </a:p>
          <a:p>
            <a:pPr marL="0" indent="0" algn="ctr">
              <a:buNone/>
            </a:pPr>
            <a:r>
              <a:rPr lang="en-US" b="1" dirty="0" smtClean="0"/>
              <a:t>Plastic hinging of columns-  structural fuse</a:t>
            </a:r>
          </a:p>
          <a:p>
            <a:endParaRPr lang="en-US" b="1" dirty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681681" y="2891440"/>
            <a:ext cx="6930081" cy="103483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ABC</a:t>
            </a:r>
          </a:p>
          <a:p>
            <a:pPr marL="0" indent="0" algn="ctr">
              <a:buNone/>
            </a:pPr>
            <a:r>
              <a:rPr lang="en-US" b="1" dirty="0"/>
              <a:t>Plastic hinging of columns-  structural fuse</a:t>
            </a:r>
          </a:p>
          <a:p>
            <a:pPr marL="0" indent="0" algn="ctr">
              <a:buNone/>
            </a:pP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145" y="1443553"/>
            <a:ext cx="2779167" cy="2482722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1235676" y="4374210"/>
            <a:ext cx="9234615" cy="1474655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QUESTION: Does ABC provide opportunity to raise the standard?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2" name="Explosion 1 31"/>
          <p:cNvSpPr/>
          <p:nvPr/>
        </p:nvSpPr>
        <p:spPr>
          <a:xfrm>
            <a:off x="7175157" y="1622854"/>
            <a:ext cx="2224216" cy="2303421"/>
          </a:xfrm>
          <a:prstGeom prst="irregularSeal1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Severe Damage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453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686"/>
    </mc:Choice>
    <mc:Fallback xmlns="">
      <p:transition spd="slow" advTm="1116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Connecting Columns to Cap Beams/Footings</a:t>
            </a:r>
            <a:endParaRPr lang="en-US" b="1" dirty="0"/>
          </a:p>
        </p:txBody>
      </p:sp>
      <p:sp>
        <p:nvSpPr>
          <p:cNvPr id="4" name="Rounded Rectangle 3"/>
          <p:cNvSpPr/>
          <p:nvPr/>
        </p:nvSpPr>
        <p:spPr>
          <a:xfrm>
            <a:off x="897925" y="1540477"/>
            <a:ext cx="4333102" cy="2273643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Coupler Option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Grouted sleeves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Headed bar couplers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Swaged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Shear screw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42952" y="3129649"/>
            <a:ext cx="4353697" cy="2356751"/>
          </a:xfrm>
          <a:prstGeom prst="round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Non-Coupler Option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Grouted ducts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Prestressed systems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Pocket </a:t>
            </a:r>
            <a:r>
              <a:rPr lang="en-US" sz="2400" b="1" dirty="0">
                <a:solidFill>
                  <a:schemeClr val="tx1"/>
                </a:solidFill>
              </a:rPr>
              <a:t>connections</a:t>
            </a:r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Embedded columns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72865" y="4593324"/>
            <a:ext cx="4135394" cy="1661384"/>
          </a:xfrm>
          <a:prstGeom prst="round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Others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Pins/hinges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Replaceable connections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Etc.</a:t>
            </a:r>
            <a:r>
              <a:rPr lang="en-US" sz="2400" b="1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92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78"/>
    </mc:Choice>
    <mc:Fallback xmlns="">
      <p:transition spd="slow" advTm="3847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958" y="83559"/>
            <a:ext cx="10515600" cy="1325563"/>
          </a:xfrm>
        </p:spPr>
        <p:txBody>
          <a:bodyPr/>
          <a:lstStyle/>
          <a:p>
            <a:r>
              <a:rPr lang="en-US" b="1" dirty="0" smtClean="0"/>
              <a:t>Coupler (Mechanical Bar Splice) Connections</a:t>
            </a:r>
            <a:endParaRPr lang="en-US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41540" y="1153607"/>
            <a:ext cx="5703210" cy="61262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Common in non-seismic applications</a:t>
            </a:r>
          </a:p>
        </p:txBody>
      </p:sp>
      <p:pic>
        <p:nvPicPr>
          <p:cNvPr id="4" name="Picture 3" descr="The Continuity Splice over the Pie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381" y="1982515"/>
            <a:ext cx="3316608" cy="2388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317" y="3926431"/>
            <a:ext cx="3481433" cy="2611075"/>
          </a:xfrm>
          <a:prstGeom prst="rect">
            <a:avLst/>
          </a:prstGeom>
        </p:spPr>
      </p:pic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1139118"/>
              </p:ext>
            </p:extLst>
          </p:nvPr>
        </p:nvGraphicFramePr>
        <p:xfrm>
          <a:off x="5150839" y="1863521"/>
          <a:ext cx="6729369" cy="1945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5568"/>
                <a:gridCol w="2620678"/>
                <a:gridCol w="2243123"/>
              </a:tblGrid>
              <a:tr h="32425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Code</a:t>
                      </a:r>
                      <a:endParaRPr lang="en-US" sz="1600" dirty="0"/>
                    </a:p>
                  </a:txBody>
                  <a:tcPr marL="79953" marR="79953" marT="39976" marB="399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Coupler Type</a:t>
                      </a:r>
                      <a:endParaRPr lang="en-US" sz="1600" dirty="0"/>
                    </a:p>
                  </a:txBody>
                  <a:tcPr marL="79953" marR="79953" marT="39976" marB="399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Plastic</a:t>
                      </a:r>
                      <a:r>
                        <a:rPr lang="en-US" sz="1600" baseline="0" dirty="0" smtClean="0"/>
                        <a:t> Hinge</a:t>
                      </a:r>
                      <a:endParaRPr lang="en-US" sz="1600" dirty="0"/>
                    </a:p>
                  </a:txBody>
                  <a:tcPr marL="79953" marR="79953" marT="39976" marB="39976"/>
                </a:tc>
              </a:tr>
              <a:tr h="32425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AASHTO</a:t>
                      </a:r>
                      <a:endParaRPr lang="en-US" sz="1600" dirty="0"/>
                    </a:p>
                  </a:txBody>
                  <a:tcPr marL="79953" marR="79953" marT="39976" marB="399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Full Mech. Connection</a:t>
                      </a:r>
                      <a:endParaRPr lang="en-US" sz="1600" dirty="0"/>
                    </a:p>
                  </a:txBody>
                  <a:tcPr marL="79953" marR="79953" marT="39976" marB="399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 marL="79953" marR="79953" marT="39976" marB="39976"/>
                </a:tc>
              </a:tr>
              <a:tr h="324253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Caltrans</a:t>
                      </a:r>
                      <a:endParaRPr lang="en-US" sz="1600" dirty="0"/>
                    </a:p>
                  </a:txBody>
                  <a:tcPr marL="79953" marR="79953" marT="39976" marB="399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Service</a:t>
                      </a:r>
                      <a:endParaRPr lang="en-US" sz="1600" dirty="0"/>
                    </a:p>
                  </a:txBody>
                  <a:tcPr marL="79953" marR="79953" marT="39976" marB="3997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 marL="79953" marR="79953" marT="39976" marB="39976"/>
                </a:tc>
              </a:tr>
              <a:tr h="324253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Ultimate</a:t>
                      </a:r>
                      <a:endParaRPr lang="en-US" sz="1600" dirty="0"/>
                    </a:p>
                  </a:txBody>
                  <a:tcPr marL="79953" marR="79953" marT="39976" marB="3997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 marL="79953" marR="79953" marT="39976" marB="39976"/>
                </a:tc>
              </a:tr>
              <a:tr h="324253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ACI</a:t>
                      </a:r>
                      <a:endParaRPr lang="en-US" sz="1600" dirty="0"/>
                    </a:p>
                  </a:txBody>
                  <a:tcPr marL="79953" marR="79953" marT="39976" marB="399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Type</a:t>
                      </a:r>
                      <a:r>
                        <a:rPr lang="en-US" sz="1600" baseline="0" dirty="0" smtClean="0"/>
                        <a:t> 1</a:t>
                      </a:r>
                      <a:endParaRPr lang="en-US" sz="1600" dirty="0"/>
                    </a:p>
                  </a:txBody>
                  <a:tcPr marL="79953" marR="79953" marT="39976" marB="3997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 marL="79953" marR="79953" marT="39976" marB="39976"/>
                </a:tc>
              </a:tr>
              <a:tr h="324253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Type 2</a:t>
                      </a:r>
                      <a:endParaRPr lang="en-US" sz="1600" dirty="0"/>
                    </a:p>
                  </a:txBody>
                  <a:tcPr marL="79953" marR="79953" marT="39976" marB="399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 marL="79953" marR="79953" marT="39976" marB="39976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948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624"/>
    </mc:Choice>
    <mc:Fallback xmlns="">
      <p:transition spd="slow" advTm="115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21071" x="7327900" y="806450"/>
          <p14:tracePt t="21079" x="7283450" y="812800"/>
          <p14:tracePt t="21099" x="7188200" y="812800"/>
          <p14:tracePt t="21116" x="7099300" y="812800"/>
          <p14:tracePt t="21136" x="6940550" y="774700"/>
          <p14:tracePt t="21163" x="6775450" y="698500"/>
          <p14:tracePt t="21180" x="6692900" y="660400"/>
          <p14:tracePt t="21187" x="6654800" y="635000"/>
          <p14:tracePt t="21208" x="6584950" y="596900"/>
          <p14:tracePt t="21229" x="6559550" y="584200"/>
          <p14:tracePt t="21254" x="6527800" y="571500"/>
          <p14:tracePt t="21280" x="6489700" y="565150"/>
          <p14:tracePt t="21297" x="6432550" y="558800"/>
          <p14:tracePt t="21304" x="6394450" y="552450"/>
          <p14:tracePt t="21329" x="6254750" y="520700"/>
          <p14:tracePt t="21345" x="6140450" y="488950"/>
          <p14:tracePt t="21362" x="6013450" y="450850"/>
          <p14:tracePt t="21370" x="5924550" y="419100"/>
          <p14:tracePt t="21397" x="5676900" y="342900"/>
          <p14:tracePt t="21418" x="5359400" y="222250"/>
          <p14:tracePt t="21423" x="5257800" y="171450"/>
          <p14:tracePt t="21439" x="5118100" y="101600"/>
          <p14:tracePt t="21462" x="5010150" y="44450"/>
          <p14:tracePt t="21492" x="4870450" y="0"/>
          <p14:tracePt t="21512" x="4762500" y="12700"/>
          <p14:tracePt t="21529" x="4648200" y="82550"/>
          <p14:tracePt t="21546" x="4514850" y="209550"/>
          <p14:tracePt t="21555" x="4445000" y="285750"/>
          <p14:tracePt t="21586" x="4089400" y="927100"/>
          <p14:tracePt t="21591" x="3994150" y="1098550"/>
          <p14:tracePt t="21612" x="3841750" y="1403350"/>
          <p14:tracePt t="21629" x="3727450" y="1682750"/>
          <p14:tracePt t="21647" x="3651250" y="1968500"/>
          <p14:tracePt t="21669" x="3632200" y="2120900"/>
          <p14:tracePt t="21692" x="3613150" y="2273300"/>
          <p14:tracePt t="21711" x="3606800" y="2349500"/>
          <p14:tracePt t="21711" x="3606800" y="2393950"/>
          <p14:tracePt t="21729" x="3587750" y="2470150"/>
          <p14:tracePt t="21746" x="3568700" y="2540000"/>
          <p14:tracePt t="21768" x="3543300" y="2679700"/>
          <p14:tracePt t="21775" x="3536950" y="2724150"/>
          <p14:tracePt t="21797" x="3530600" y="2787650"/>
          <p14:tracePt t="21813" x="3517900" y="2844800"/>
          <p14:tracePt t="21829" x="3511550" y="2851150"/>
          <p14:tracePt t="21860" x="3511550" y="2857500"/>
          <p14:tracePt t="21895" x="3511550" y="2863850"/>
          <p14:tracePt t="21903" x="3505200" y="2863850"/>
          <p14:tracePt t="21999" x="3492500" y="2870200"/>
          <p14:tracePt t="22007" x="3454400" y="2882900"/>
          <p14:tracePt t="22015" x="3403600" y="2908300"/>
          <p14:tracePt t="22033" x="3289300" y="2978150"/>
          <p14:tracePt t="22045" x="3213100" y="3028950"/>
          <p14:tracePt t="22062" x="3092450" y="3117850"/>
          <p14:tracePt t="22063" x="3028950" y="3149600"/>
          <p14:tracePt t="22079" x="2927350" y="3238500"/>
          <p14:tracePt t="22087" x="2895600" y="3270250"/>
          <p14:tracePt t="22114" x="2857500" y="3314700"/>
          <p14:tracePt t="22135" x="2857500" y="3333750"/>
          <p14:tracePt t="22146" x="2857500" y="3340100"/>
          <p14:tracePt t="22163" x="2844800" y="3352800"/>
          <p14:tracePt t="22180" x="2838450" y="3359150"/>
          <p14:tracePt t="22202" x="2825750" y="3384550"/>
          <p14:tracePt t="22213" x="2819400" y="3397250"/>
          <p14:tracePt t="22230" x="2800350" y="3441700"/>
          <p14:tracePt t="22237" x="2787650" y="3454400"/>
          <p14:tracePt t="22263" x="2755900" y="3517900"/>
          <p14:tracePt t="22281" x="2743200" y="3549650"/>
          <p14:tracePt t="22288" x="2724150" y="3562350"/>
          <p14:tracePt t="22304" x="2705100" y="3594100"/>
          <p14:tracePt t="22321" x="2686050" y="3613150"/>
          <p14:tracePt t="22337" x="2660650" y="3632200"/>
          <p14:tracePt t="22354" x="2635250" y="3657600"/>
          <p14:tracePt t="22377" x="2597150" y="3695700"/>
          <p14:tracePt t="22401" x="2559050" y="3727450"/>
          <p14:tracePt t="22412" x="2540000" y="3740150"/>
          <p14:tracePt t="22429" x="2514600" y="3765550"/>
          <p14:tracePt t="22448" x="2476500" y="3810000"/>
          <p14:tracePt t="22464" x="2451100" y="3835400"/>
          <p14:tracePt t="22485" x="2425700" y="3873500"/>
          <p14:tracePt t="22488" x="2419350" y="3886200"/>
          <p14:tracePt t="22507" x="2393950" y="3924300"/>
          <p14:tracePt t="22529" x="2336800" y="3968750"/>
          <p14:tracePt t="22545" x="2298700" y="4000500"/>
          <p14:tracePt t="22563" x="2279650" y="4019550"/>
          <p14:tracePt t="22579" x="2260600" y="4032250"/>
          <p14:tracePt t="22610" x="2228850" y="4057650"/>
          <p14:tracePt t="22615" x="2222500" y="4064000"/>
          <p14:tracePt t="22623" x="2209800" y="4070350"/>
          <p14:tracePt t="22652" x="2165350" y="4089400"/>
          <p14:tracePt t="22662" x="2146300" y="4089400"/>
          <p14:tracePt t="22671" x="2127250" y="4089400"/>
          <p14:tracePt t="22687" x="2070100" y="4102100"/>
          <p14:tracePt t="22706" x="2032000" y="4108450"/>
          <p14:tracePt t="22729" x="1981200" y="4108450"/>
          <p14:tracePt t="22759" x="1930400" y="4114800"/>
          <p14:tracePt t="22759" x="1924050" y="4114800"/>
          <p14:tracePt t="22780" x="1911350" y="4114800"/>
          <p14:tracePt t="22787" x="1905000" y="4114800"/>
          <p14:tracePt t="22804" x="1898650" y="4114800"/>
          <p14:tracePt t="22839" x="1892300" y="4114800"/>
          <p14:tracePt t="22852" x="1885950" y="4114800"/>
          <p14:tracePt t="22871" x="1879600" y="4114800"/>
          <p14:tracePt t="22879" x="1866900" y="4108450"/>
          <p14:tracePt t="22896" x="1847850" y="4108450"/>
          <p14:tracePt t="22915" x="1828800" y="4102100"/>
          <p14:tracePt t="22935" x="1790700" y="4102100"/>
          <p14:tracePt t="22946" x="1784350" y="4102100"/>
          <p14:tracePt t="22963" x="1752600" y="4102100"/>
          <p14:tracePt t="22979" x="1708150" y="4102100"/>
          <p14:tracePt t="22998" x="1682750" y="4102100"/>
          <p14:tracePt t="23017" x="1638300" y="4089400"/>
          <p14:tracePt t="23023" x="1625600" y="4083050"/>
          <p14:tracePt t="23039" x="1619250" y="4083050"/>
          <p14:tracePt t="23062" x="1587500" y="4070350"/>
          <p14:tracePt t="23079" x="1574800" y="4064000"/>
          <p14:tracePt t="23096" x="1568450" y="4057650"/>
          <p14:tracePt t="23280" x="1562100" y="4057650"/>
          <p14:tracePt t="23287" x="1555750" y="4051300"/>
          <p14:tracePt t="23307" x="1543050" y="4051300"/>
          <p14:tracePt t="23322" x="1536700" y="4051300"/>
          <p14:tracePt t="23343" x="1530350" y="4051300"/>
          <p14:tracePt t="23375" x="1524000" y="4051300"/>
          <p14:tracePt t="23399" x="1524000" y="4044950"/>
          <p14:tracePt t="23407" x="1524000" y="4038600"/>
          <p14:tracePt t="23429" x="1511300" y="4006850"/>
          <p14:tracePt t="23448" x="1498600" y="3962400"/>
          <p14:tracePt t="23455" x="1498600" y="3949700"/>
          <p14:tracePt t="23471" x="1492250" y="3924300"/>
          <p14:tracePt t="23488" x="1479550" y="3860800"/>
          <p14:tracePt t="23514" x="1466850" y="3816350"/>
          <p14:tracePt t="23530" x="1454150" y="3778250"/>
          <p14:tracePt t="23548" x="1454150" y="3740150"/>
          <p14:tracePt t="23569" x="1454150" y="3657600"/>
          <p14:tracePt t="23580" x="1454150" y="3638550"/>
          <p14:tracePt t="23597" x="1473200" y="3606800"/>
          <p14:tracePt t="23613" x="1492250" y="3562350"/>
          <p14:tracePt t="23630" x="1517650" y="3524250"/>
          <p14:tracePt t="23652" x="1530350" y="3479800"/>
          <p14:tracePt t="23664" x="1549400" y="3416300"/>
          <p14:tracePt t="23680" x="1562100" y="3352800"/>
          <p14:tracePt t="23688" x="1568450" y="3321050"/>
          <p14:tracePt t="23713" x="1606550" y="3244850"/>
          <p14:tracePt t="23731" x="1638300" y="3200400"/>
          <p14:tracePt t="23738" x="1651000" y="3181350"/>
          <p14:tracePt t="23759" x="1682750" y="3124200"/>
          <p14:tracePt t="23760" x="1689100" y="3111500"/>
          <p14:tracePt t="23780" x="1708150" y="3086100"/>
          <p14:tracePt t="23789" x="1714500" y="3067050"/>
          <p14:tracePt t="23811" x="1733550" y="3035300"/>
          <p14:tracePt t="23831" x="1739900" y="3022600"/>
          <p14:tracePt t="23846" x="1752600" y="3003550"/>
          <p14:tracePt t="23863" x="1778000" y="2971800"/>
          <p14:tracePt t="23863" x="1784350" y="2959100"/>
          <p14:tracePt t="23880" x="1803400" y="2927350"/>
          <p14:tracePt t="23896" x="1828800" y="2889250"/>
          <p14:tracePt t="23925" x="1854200" y="2851150"/>
          <p14:tracePt t="23946" x="1860550" y="2825750"/>
          <p14:tracePt t="23954" x="1866900" y="2825750"/>
          <p14:tracePt t="23971" x="1873250" y="2806700"/>
          <p14:tracePt t="23992" x="1898650" y="2781300"/>
          <p14:tracePt t="24013" x="1911350" y="2755900"/>
          <p14:tracePt t="24028" x="1917700" y="2736850"/>
          <p14:tracePt t="24046" x="1930400" y="2724150"/>
          <p14:tracePt t="24062" x="1930400" y="2711450"/>
          <p14:tracePt t="24079" x="1936750" y="2705100"/>
          <p14:tracePt t="24104" x="1943100" y="2698750"/>
          <p14:tracePt t="24120" x="1949450" y="2692400"/>
          <p14:tracePt t="24160" x="1955800" y="2686050"/>
          <p14:tracePt t="24167" x="1968500" y="2686050"/>
          <p14:tracePt t="24176" x="1968500" y="2679700"/>
          <p14:tracePt t="24197" x="1974850" y="2673350"/>
          <p14:tracePt t="24205" x="1981200" y="2673350"/>
          <p14:tracePt t="24223" x="1981200" y="2667000"/>
          <p14:tracePt t="24254" x="1987550" y="2667000"/>
          <p14:tracePt t="24256" x="1993900" y="2667000"/>
          <p14:tracePt t="24284" x="2006600" y="2667000"/>
          <p14:tracePt t="24296" x="2019300" y="2660650"/>
          <p14:tracePt t="24320" x="2025650" y="2660650"/>
          <p14:tracePt t="24344" x="2032000" y="2660650"/>
          <p14:tracePt t="24352" x="2038350" y="2660650"/>
          <p14:tracePt t="24367" x="2044700" y="2660650"/>
          <p14:tracePt t="24385" x="2057400" y="2660650"/>
          <p14:tracePt t="24392" x="2076450" y="2660650"/>
          <p14:tracePt t="24413" x="2108200" y="2686050"/>
          <p14:tracePt t="24421" x="2127250" y="2692400"/>
          <p14:tracePt t="24444" x="2184400" y="2730500"/>
          <p14:tracePt t="24469" x="2216150" y="2755900"/>
          <p14:tracePt t="24479" x="2222500" y="2768600"/>
          <p14:tracePt t="24496" x="2254250" y="2819400"/>
          <p14:tracePt t="24513" x="2279650" y="2882900"/>
          <p14:tracePt t="24531" x="2317750" y="2946400"/>
          <p14:tracePt t="24538" x="2330450" y="2978150"/>
          <p14:tracePt t="24557" x="2362200" y="3016250"/>
          <p14:tracePt t="24579" x="2387600" y="3060700"/>
          <p14:tracePt t="24596" x="2406650" y="3079750"/>
          <p14:tracePt t="24613" x="2419350" y="3098800"/>
          <p14:tracePt t="24629" x="2432050" y="3117850"/>
          <p14:tracePt t="24659" x="2463800" y="3168650"/>
          <p14:tracePt t="24672" x="2463800" y="3175000"/>
          <p14:tracePt t="24680" x="2463800" y="3181350"/>
          <p14:tracePt t="24697" x="2470150" y="3206750"/>
          <p14:tracePt t="24714" x="2489200" y="3238500"/>
          <p14:tracePt t="24734" x="2495550" y="3289300"/>
          <p14:tracePt t="24747" x="2508250" y="3321050"/>
          <p14:tracePt t="24755" x="2514600" y="3340100"/>
          <p14:tracePt t="24771" x="2527300" y="3397250"/>
          <p14:tracePt t="24796" x="2552700" y="3467100"/>
          <p14:tracePt t="24815" x="2565400" y="3511550"/>
          <p14:tracePt t="24836" x="2590800" y="3594100"/>
          <p14:tracePt t="24846" x="2603500" y="3644900"/>
          <p14:tracePt t="24855" x="2609850" y="3676650"/>
          <p14:tracePt t="24874" x="2628900" y="3765550"/>
          <p14:tracePt t="24897" x="2635250" y="3810000"/>
          <p14:tracePt t="24924" x="2641600" y="3841750"/>
          <p14:tracePt t="24946" x="2641600" y="3867150"/>
          <p14:tracePt t="24963" x="2641600" y="3879850"/>
          <p14:tracePt t="24981" x="2641600" y="3905250"/>
          <p14:tracePt t="25001" x="2628900" y="3975100"/>
          <p14:tracePt t="25013" x="2628900" y="4013200"/>
          <p14:tracePt t="25030" x="2628900" y="4064000"/>
          <p14:tracePt t="25046" x="2622550" y="4121150"/>
          <p14:tracePt t="25064" x="2622550" y="4203700"/>
          <p14:tracePt t="25084" x="2622550" y="4241800"/>
          <p14:tracePt t="25089" x="2622550" y="4254500"/>
          <p14:tracePt t="25112" x="2622550" y="4286250"/>
          <p14:tracePt t="25144" x="2622550" y="4292600"/>
          <p14:tracePt t="25176" x="2616200" y="4298950"/>
          <p14:tracePt t="25184" x="2609850" y="4298950"/>
          <p14:tracePt t="25192" x="2603500" y="4298950"/>
          <p14:tracePt t="25214" x="2597150" y="4311650"/>
          <p14:tracePt t="25230" x="2584450" y="4324350"/>
          <p14:tracePt t="25246" x="2565400" y="4337050"/>
          <p14:tracePt t="25264" x="2540000" y="4356100"/>
          <p14:tracePt t="25285" x="2514600" y="4356100"/>
          <p14:tracePt t="25297" x="2501900" y="4362450"/>
          <p14:tracePt t="25305" x="2495550" y="4362450"/>
          <p14:tracePt t="25331" x="2482850" y="4362450"/>
          <p14:tracePt t="25352" x="2476500" y="4362450"/>
          <p14:tracePt t="25364" x="2470150" y="4362450"/>
          <p14:tracePt t="25371" x="2470150" y="4368800"/>
          <p14:tracePt t="25388" x="2444750" y="4368800"/>
          <p14:tracePt t="25414" x="2419350" y="4368800"/>
          <p14:tracePt t="25431" x="2413000" y="4368800"/>
          <p14:tracePt t="25452" x="2387600" y="4368800"/>
          <p14:tracePt t="25456" x="2381250" y="4368800"/>
          <p14:tracePt t="25474" x="2368550" y="4368800"/>
          <p14:tracePt t="25493" x="2362200" y="4368800"/>
          <p14:tracePt t="25512" x="2349500" y="4362450"/>
          <p14:tracePt t="25552" x="2343150" y="4362450"/>
          <p14:tracePt t="25568" x="2330450" y="4356100"/>
          <p14:tracePt t="25576" x="2324100" y="4349750"/>
          <p14:tracePt t="25584" x="2311400" y="4349750"/>
          <p14:tracePt t="25598" x="2298700" y="4343400"/>
          <p14:tracePt t="25613" x="2279650" y="4330700"/>
          <p14:tracePt t="25630" x="2266950" y="4324350"/>
          <p14:tracePt t="25655" x="2241550" y="4318000"/>
          <p14:tracePt t="25680" x="2222500" y="4311650"/>
          <p14:tracePt t="25699" x="2209800" y="4311650"/>
          <p14:tracePt t="25719" x="2190750" y="4298950"/>
          <p14:tracePt t="25721" x="2171700" y="4292600"/>
          <p14:tracePt t="25747" x="2146300" y="4286250"/>
          <p14:tracePt t="25764" x="2133600" y="4279900"/>
          <p14:tracePt t="25780" x="2127250" y="4279900"/>
          <p14:tracePt t="25797" x="2114550" y="4273550"/>
          <p14:tracePt t="25805" x="2108200" y="4273550"/>
          <p14:tracePt t="25831" x="2082800" y="4267200"/>
          <p14:tracePt t="25838" x="2076450" y="4260850"/>
          <p14:tracePt t="25864" x="2063750" y="4260850"/>
          <p14:tracePt t="25864" x="2057400" y="4260850"/>
          <p14:tracePt t="25882" x="2044700" y="4260850"/>
          <p14:tracePt t="25902" x="2032000" y="4260850"/>
          <p14:tracePt t="25913" x="2025650" y="4260850"/>
          <p14:tracePt t="25922" x="2019300" y="4260850"/>
          <p14:tracePt t="25940" x="2000250" y="4260850"/>
          <p14:tracePt t="25971" x="1962150" y="4260850"/>
          <p14:tracePt t="25976" x="1962150" y="4254500"/>
          <p14:tracePt t="25989" x="1949450" y="4254500"/>
          <p14:tracePt t="26865" x="1943100" y="4254500"/>
          <p14:tracePt t="26873" x="1943100" y="4248150"/>
          <p14:tracePt t="26896" x="1936750" y="4248150"/>
          <p14:tracePt t="26936" x="1930400" y="4241800"/>
          <p14:tracePt t="26944" x="1930400" y="4229100"/>
          <p14:tracePt t="26965" x="1917700" y="4197350"/>
          <p14:tracePt t="26972" x="1917700" y="4191000"/>
          <p14:tracePt t="26998" x="1917700" y="4184650"/>
          <p14:tracePt t="27015" x="1911350" y="4171950"/>
          <p14:tracePt t="27022" x="1911350" y="4165600"/>
          <p14:tracePt t="27049" x="1905000" y="4159250"/>
          <p14:tracePt t="27073" x="1905000" y="4152900"/>
          <p14:tracePt t="27121" x="1905000" y="4146550"/>
          <p14:tracePt t="27129" x="1905000" y="4140200"/>
          <p14:tracePt t="27140" x="1898650" y="4133850"/>
          <p14:tracePt t="27225" x="1898650" y="4127500"/>
          <p14:tracePt t="27233" x="1898650" y="4108450"/>
          <p14:tracePt t="27245" x="1898650" y="4083050"/>
          <p14:tracePt t="27271" x="1892300" y="4038600"/>
          <p14:tracePt t="27298" x="1866900" y="3962400"/>
          <p14:tracePt t="27315" x="1860550" y="3911600"/>
          <p14:tracePt t="27337" x="1854200" y="3898900"/>
          <p14:tracePt t="27361" x="1854200" y="3892550"/>
          <p14:tracePt t="27369" x="1854200" y="3879850"/>
          <p14:tracePt t="27381" x="1860550" y="3867150"/>
          <p14:tracePt t="27389" x="1866900" y="3848100"/>
          <p14:tracePt t="27416" x="1879600" y="3790950"/>
          <p14:tracePt t="27436" x="1885950" y="3733800"/>
          <p14:tracePt t="27447" x="1885950" y="3702050"/>
          <p14:tracePt t="27455" x="1885950" y="3683000"/>
          <p14:tracePt t="27481" x="1898650" y="3594100"/>
          <p14:tracePt t="27497" x="1898650" y="3575050"/>
          <p14:tracePt t="27515" x="1898650" y="3562350"/>
          <p14:tracePt t="27536" x="1898650" y="3556000"/>
          <p14:tracePt t="27547" x="1898650" y="3549650"/>
          <p14:tracePt t="27585" x="1898650" y="3536950"/>
          <p14:tracePt t="27593" x="1898650" y="3524250"/>
          <p14:tracePt t="27601" x="1898650" y="3505200"/>
          <p14:tracePt t="27620" x="1898650" y="3460750"/>
          <p14:tracePt t="27631" x="1898650" y="3448050"/>
          <p14:tracePt t="27648" x="1898650" y="3409950"/>
          <p14:tracePt t="27664" x="1898650" y="3384550"/>
          <p14:tracePt t="27681" x="1898650" y="3352800"/>
          <p14:tracePt t="27689" x="1905000" y="3346450"/>
          <p14:tracePt t="27714" x="1905000" y="3321050"/>
          <p14:tracePt t="27729" x="1905000" y="3314700"/>
          <p14:tracePt t="27739" x="1905000" y="3302000"/>
          <p14:tracePt t="27761" x="1905000" y="3251200"/>
          <p14:tracePt t="27778" x="1905000" y="3200400"/>
          <p14:tracePt t="27789" x="1905000" y="3168650"/>
          <p14:tracePt t="27812" x="1905000" y="3105150"/>
          <p14:tracePt t="27823" x="1905000" y="3098800"/>
          <p14:tracePt t="27842" x="1905000" y="3079750"/>
          <p14:tracePt t="27865" x="1905000" y="3054350"/>
          <p14:tracePt t="27881" x="1905000" y="3009900"/>
          <p14:tracePt t="27898" x="1905000" y="2978150"/>
          <p14:tracePt t="27915" x="1911350" y="2946400"/>
          <p14:tracePt t="27930" x="1924050" y="2908300"/>
          <p14:tracePt t="27946" x="1924050" y="2876550"/>
          <p14:tracePt t="27963" x="1936750" y="2851150"/>
          <p14:tracePt t="27979" x="1936750" y="2819400"/>
          <p14:tracePt t="28010" x="1936750" y="2787650"/>
          <p14:tracePt t="28017" x="1936750" y="2781300"/>
          <p14:tracePt t="28032" x="1943100" y="2774950"/>
          <p14:tracePt t="29514" x="1955800" y="2774950"/>
          <p14:tracePt t="29522" x="1968500" y="2781300"/>
          <p14:tracePt t="29534" x="1974850" y="2800350"/>
          <p14:tracePt t="29540" x="1987550" y="2819400"/>
          <p14:tracePt t="29560" x="2032000" y="2882900"/>
          <p14:tracePt t="29582" x="2089150" y="2997200"/>
          <p14:tracePt t="29599" x="2139950" y="3092450"/>
          <p14:tracePt t="29629" x="2209800" y="3244850"/>
          <p14:tracePt t="29634" x="2222500" y="3289300"/>
          <p14:tracePt t="29642" x="2235200" y="3346450"/>
          <p14:tracePt t="29667" x="2286000" y="3505200"/>
          <p14:tracePt t="29674" x="2298700" y="3543300"/>
          <p14:tracePt t="29690" x="2330450" y="3619500"/>
          <p14:tracePt t="29715" x="2349500" y="3695700"/>
          <p14:tracePt t="29723" x="2355850" y="3714750"/>
          <p14:tracePt t="29744" x="2355850" y="3740150"/>
          <p14:tracePt t="29765" x="2355850" y="3790950"/>
          <p14:tracePt t="29797" x="2362200" y="3835400"/>
          <p14:tracePt t="29801" x="2362200" y="3848100"/>
          <p14:tracePt t="29816" x="2368550" y="3848100"/>
          <p14:tracePt t="30050" x="2374900" y="3848100"/>
          <p14:tracePt t="30066" x="2381250" y="3848100"/>
          <p14:tracePt t="30090" x="2381250" y="3835400"/>
          <p14:tracePt t="30107" x="2387600" y="3822700"/>
          <p14:tracePt t="30125" x="2387600" y="3816350"/>
          <p14:tracePt t="30139" x="2387600" y="3810000"/>
          <p14:tracePt t="30157" x="2393950" y="3803650"/>
          <p14:tracePt t="30183" x="2393950" y="3797300"/>
          <p14:tracePt t="30218" x="2393950" y="3790950"/>
          <p14:tracePt t="30226" x="2393950" y="3784600"/>
          <p14:tracePt t="30250" x="2393950" y="3778250"/>
          <p14:tracePt t="30266" x="2393950" y="3771900"/>
          <p14:tracePt t="30274" x="2400300" y="3771900"/>
          <p14:tracePt t="30306" x="2406650" y="3771900"/>
          <p14:tracePt t="30323" x="2406650" y="3765550"/>
          <p14:tracePt t="30351" x="2406650" y="3759200"/>
          <p14:tracePt t="30370" x="2413000" y="3759200"/>
          <p14:tracePt t="30378" x="2413000" y="3752850"/>
          <p14:tracePt t="30402" x="2413000" y="3740150"/>
          <p14:tracePt t="30424" x="2425700" y="3740150"/>
          <p14:tracePt t="30440" x="2432050" y="3740150"/>
          <p14:tracePt t="30467" x="2438400" y="3733800"/>
          <p14:tracePt t="30476" x="2444750" y="3733800"/>
          <p14:tracePt t="30507" x="2451100" y="3727450"/>
          <p14:tracePt t="30514" x="2457450" y="3727450"/>
          <p14:tracePt t="30532" x="2463800" y="3721100"/>
          <p14:tracePt t="30540" x="2470150" y="3721100"/>
          <p14:tracePt t="30566" x="2470150" y="3714750"/>
          <p14:tracePt t="30587" x="2476500" y="3714750"/>
          <p14:tracePt t="30618" x="2482850" y="3714750"/>
          <p14:tracePt t="30642" x="2482850" y="3708400"/>
          <p14:tracePt t="30882" x="2482850" y="3702050"/>
          <p14:tracePt t="30891" x="2489200" y="3702050"/>
          <p14:tracePt t="30901" x="2489200" y="3695700"/>
          <p14:tracePt t="30920" x="2495550" y="3695700"/>
          <p14:tracePt t="30937" x="2495550" y="3689350"/>
          <p14:tracePt t="30956" x="2501900" y="3683000"/>
          <p14:tracePt t="30973" x="2508250" y="3676650"/>
          <p14:tracePt t="31000" x="2514600" y="3670300"/>
          <p14:tracePt t="31017" x="2527300" y="3670300"/>
          <p14:tracePt t="31038" x="2527300" y="3663950"/>
          <p14:tracePt t="31258" x="2533650" y="3663950"/>
          <p14:tracePt t="31282" x="2546350" y="3657600"/>
          <p14:tracePt t="31298" x="2552700" y="3657600"/>
          <p14:tracePt t="31346" x="2559050" y="3657600"/>
          <p14:tracePt t="31362" x="2565400" y="3657600"/>
          <p14:tracePt t="31379" x="2571750" y="3657600"/>
          <p14:tracePt t="31388" x="2571750" y="3651250"/>
          <p14:tracePt t="31408" x="2584450" y="3651250"/>
          <p14:tracePt t="31424" x="2590800" y="3651250"/>
          <p14:tracePt t="31450" x="2597150" y="3651250"/>
          <p14:tracePt t="31451" x="2609850" y="3651250"/>
          <p14:tracePt t="31468" x="2616200" y="3651250"/>
          <p14:tracePt t="31482" x="2622550" y="3651250"/>
          <p14:tracePt t="31500" x="2635250" y="3638550"/>
          <p14:tracePt t="31507" x="2641600" y="3638550"/>
          <p14:tracePt t="31531" x="2647950" y="3638550"/>
          <p14:tracePt t="31547" x="2660650" y="3632200"/>
          <p14:tracePt t="31569" x="2673350" y="3632200"/>
          <p14:tracePt t="31580" x="2698750" y="3619500"/>
          <p14:tracePt t="31599" x="2711450" y="3613150"/>
          <p14:tracePt t="31615" x="2717800" y="3606800"/>
          <p14:tracePt t="31632" x="2724150" y="3606800"/>
          <p14:tracePt t="31650" x="2730500" y="3606800"/>
          <p14:tracePt t="31682" x="2736850" y="3606800"/>
          <p14:tracePt t="31818" x="2743200" y="3606800"/>
          <p14:tracePt t="31827" x="2749550" y="3606800"/>
          <p14:tracePt t="31843" x="2755900" y="3600450"/>
          <p14:tracePt t="31850" x="2762250" y="3600450"/>
          <p14:tracePt t="31860" x="2768600" y="3600450"/>
          <p14:tracePt t="31882" x="2781300" y="3600450"/>
          <p14:tracePt t="31883" x="2787650" y="3600450"/>
          <p14:tracePt t="31900" x="2800350" y="3600450"/>
          <p14:tracePt t="31947" x="2806700" y="3600450"/>
          <p14:tracePt t="31980" x="2813050" y="3600450"/>
          <p14:tracePt t="32002" x="2819400" y="3600450"/>
          <p14:tracePt t="32243" x="2825750" y="3600450"/>
          <p14:tracePt t="32259" x="2832100" y="3600450"/>
          <p14:tracePt t="32266" x="2838450" y="3600450"/>
          <p14:tracePt t="32285" x="2863850" y="3600450"/>
          <p14:tracePt t="32306" x="2901950" y="3600450"/>
          <p14:tracePt t="32307" x="2921000" y="3594100"/>
          <p14:tracePt t="32336" x="2965450" y="3594100"/>
          <p14:tracePt t="32342" x="2984500" y="3594100"/>
          <p14:tracePt t="32370" x="3054350" y="3619500"/>
          <p14:tracePt t="32371" x="3079750" y="3625850"/>
          <p14:tracePt t="32391" x="3130550" y="3638550"/>
          <p14:tracePt t="32408" x="3187700" y="3644900"/>
          <p14:tracePt t="32425" x="3213100" y="3644900"/>
          <p14:tracePt t="32452" x="3244850" y="3644900"/>
          <p14:tracePt t="32595" x="3251200" y="3644900"/>
          <p14:tracePt t="32803" x="3244850" y="3644900"/>
          <p14:tracePt t="32812" x="3238500" y="3651250"/>
          <p14:tracePt t="32826" x="3225800" y="3651250"/>
          <p14:tracePt t="32845" x="3187700" y="3670300"/>
          <p14:tracePt t="32868" x="3149600" y="3689350"/>
          <p14:tracePt t="32885" x="3124200" y="3702050"/>
          <p14:tracePt t="32902" x="3111500" y="3702050"/>
          <p14:tracePt t="32919" x="3098800" y="3708400"/>
          <p14:tracePt t="32941" x="3086100" y="3714750"/>
          <p14:tracePt t="32972" x="3054350" y="3721100"/>
          <p14:tracePt t="32979" x="3048000" y="3721100"/>
          <p14:tracePt t="32996" x="3035300" y="3721100"/>
          <p14:tracePt t="33027" x="3009900" y="3727450"/>
          <p14:tracePt t="33035" x="3003550" y="3727450"/>
          <p14:tracePt t="33049" x="2990850" y="3727450"/>
          <p14:tracePt t="33066" x="2965450" y="3727450"/>
          <p14:tracePt t="33067" x="2946400" y="3727450"/>
          <p14:tracePt t="33083" x="2927350" y="3727450"/>
          <p14:tracePt t="33101" x="2813050" y="3727450"/>
          <p14:tracePt t="33108" x="2768600" y="3727450"/>
          <p14:tracePt t="33133" x="2628900" y="3721100"/>
          <p14:tracePt t="33149" x="2546350" y="3702050"/>
          <p14:tracePt t="33167" x="2470150" y="3689350"/>
          <p14:tracePt t="33189" x="2400300" y="3683000"/>
          <p14:tracePt t="33200" x="2381250" y="3683000"/>
          <p14:tracePt t="33216" x="2368550" y="3683000"/>
          <p14:tracePt t="33233" x="2355850" y="3676650"/>
          <p14:tracePt t="33323" x="2349500" y="3676650"/>
          <p14:tracePt t="33331" x="2336800" y="3676650"/>
          <p14:tracePt t="33354" x="2330450" y="3676650"/>
          <p14:tracePt t="33483" x="2324100" y="3676650"/>
          <p14:tracePt t="33491" x="2317750" y="3676650"/>
          <p14:tracePt t="33499" x="2305050" y="3676650"/>
          <p14:tracePt t="33512" x="2273300" y="3676650"/>
          <p14:tracePt t="33536" x="2209800" y="3676650"/>
          <p14:tracePt t="33566" x="2120900" y="3676650"/>
          <p14:tracePt t="33574" x="2089150" y="3670300"/>
          <p14:tracePt t="33605" x="2000250" y="3638550"/>
          <p14:tracePt t="33618" x="1987550" y="3632200"/>
          <p14:tracePt t="33641" x="1943100" y="3619500"/>
          <p14:tracePt t="33668" x="1873250" y="3613150"/>
          <p14:tracePt t="33684" x="1822450" y="3606800"/>
          <p14:tracePt t="33691" x="1809750" y="3606800"/>
          <p14:tracePt t="33713" x="1758950" y="3606800"/>
          <p14:tracePt t="33744" x="1695450" y="3600450"/>
          <p14:tracePt t="33747" x="1657350" y="3600450"/>
          <p14:tracePt t="33758" x="1638300" y="3594100"/>
          <p14:tracePt t="33778" x="1600200" y="3587750"/>
          <p14:tracePt t="33800" x="1549400" y="3587750"/>
          <p14:tracePt t="33817" x="1517650" y="3581400"/>
          <p14:tracePt t="33833" x="1485900" y="3581400"/>
          <p14:tracePt t="33864" x="1416050" y="3581400"/>
          <p14:tracePt t="33868" x="1403350" y="3581400"/>
          <p14:tracePt t="33884" x="1377950" y="3581400"/>
          <p14:tracePt t="33905" x="1339850" y="3581400"/>
          <p14:tracePt t="33917" x="1308100" y="3594100"/>
          <p14:tracePt t="33933" x="1282700" y="3600450"/>
          <p14:tracePt t="33941" x="1270000" y="3600450"/>
          <p14:tracePt t="33966" x="1219200" y="3606800"/>
          <p14:tracePt t="33984" x="1168400" y="3619500"/>
          <p14:tracePt t="34005" x="1117600" y="3625850"/>
          <p14:tracePt t="34011" x="1104900" y="3632200"/>
          <p14:tracePt t="34033" x="1073150" y="3644900"/>
          <p14:tracePt t="34041" x="1047750" y="3651250"/>
          <p14:tracePt t="34067" x="1009650" y="3670300"/>
          <p14:tracePt t="34067" x="996950" y="3670300"/>
          <p14:tracePt t="34084" x="984250" y="3676650"/>
          <p14:tracePt t="34105" x="977900" y="3683000"/>
          <p14:tracePt t="34116" x="971550" y="3689350"/>
          <p14:tracePt t="34124" x="971550" y="3695700"/>
          <p14:tracePt t="34149" x="965200" y="3702050"/>
          <p14:tracePt t="34167" x="946150" y="3714750"/>
          <p14:tracePt t="34189" x="920750" y="3727450"/>
          <p14:tracePt t="34200" x="914400" y="3733800"/>
          <p14:tracePt t="34348" x="920750" y="3733800"/>
          <p14:tracePt t="34364" x="927100" y="3733800"/>
          <p14:tracePt t="34371" x="933450" y="3733800"/>
          <p14:tracePt t="34385" x="939800" y="3733800"/>
          <p14:tracePt t="34401" x="958850" y="3727450"/>
          <p14:tracePt t="34417" x="996950" y="3727450"/>
          <p14:tracePt t="34435" x="1079500" y="3727450"/>
          <p14:tracePt t="34455" x="1162050" y="3740150"/>
          <p14:tracePt t="34467" x="1244600" y="3746500"/>
          <p14:tracePt t="34484" x="1346200" y="3765550"/>
          <p14:tracePt t="34500" x="1441450" y="3765550"/>
          <p14:tracePt t="34516" x="1517650" y="3765550"/>
          <p14:tracePt t="34534" x="1581150" y="3765550"/>
          <p14:tracePt t="34542" x="1593850" y="3759200"/>
          <p14:tracePt t="34566" x="1625600" y="3746500"/>
          <p14:tracePt t="34735" x="1631950" y="3746500"/>
          <p14:tracePt t="34740" x="1638300" y="3746500"/>
          <p14:tracePt t="34768" x="1651000" y="3752850"/>
          <p14:tracePt t="34785" x="1663700" y="3752850"/>
          <p14:tracePt t="34802" x="1670050" y="3752850"/>
          <p14:tracePt t="35245" x="1682750" y="3746500"/>
          <p14:tracePt t="35252" x="1695450" y="3740150"/>
          <p14:tracePt t="35261" x="1701800" y="3740150"/>
          <p14:tracePt t="35294" x="1701800" y="3733800"/>
          <p14:tracePt t="36412" x="1708150" y="3733800"/>
          <p14:tracePt t="36428" x="1714500" y="3733800"/>
          <p14:tracePt t="36452" x="1720850" y="3733800"/>
          <p14:tracePt t="36460" x="1727200" y="3733800"/>
          <p14:tracePt t="36484" x="1752600" y="3733800"/>
          <p14:tracePt t="36492" x="1771650" y="3727450"/>
          <p14:tracePt t="36519" x="1803400" y="3721100"/>
          <p14:tracePt t="36526" x="1816100" y="3721100"/>
          <p14:tracePt t="36543" x="1822450" y="3714750"/>
          <p14:tracePt t="36568" x="1841500" y="3714750"/>
          <p14:tracePt t="36584" x="1860550" y="3714750"/>
          <p14:tracePt t="36603" x="1873250" y="3714750"/>
          <p14:tracePt t="36623" x="1898650" y="3714750"/>
          <p14:tracePt t="36628" x="1911350" y="3714750"/>
          <p14:tracePt t="36642" x="1930400" y="3714750"/>
          <p14:tracePt t="36659" x="1974850" y="3714750"/>
          <p14:tracePt t="36680" x="2044700" y="3714750"/>
          <p14:tracePt t="36712" x="2184400" y="3733800"/>
          <p14:tracePt t="36716" x="2209800" y="3740150"/>
          <p14:tracePt t="36725" x="2241550" y="3740150"/>
          <p14:tracePt t="36745" x="2292350" y="3746500"/>
          <p14:tracePt t="36767" x="2330450" y="3759200"/>
          <p14:tracePt t="36784" x="2336800" y="3759200"/>
          <p14:tracePt t="36814" x="2374900" y="3752850"/>
          <p14:tracePt t="36834" x="2400300" y="3752850"/>
          <p14:tracePt t="36851" x="2438400" y="3746500"/>
          <p14:tracePt t="36869" x="2514600" y="3746500"/>
          <p14:tracePt t="36890" x="2559050" y="3746500"/>
          <p14:tracePt t="36902" x="2597150" y="3746500"/>
          <p14:tracePt t="36918" x="2628900" y="3746500"/>
          <p14:tracePt t="36934" x="2641600" y="3746500"/>
          <p14:tracePt t="36952" x="2660650" y="3746500"/>
          <p14:tracePt t="36959" x="2673350" y="3746500"/>
          <p14:tracePt t="36992" x="2736850" y="3733800"/>
          <p14:tracePt t="36996" x="2755900" y="3733800"/>
          <p14:tracePt t="37010" x="2774950" y="3733800"/>
          <p14:tracePt t="37029" x="2876550" y="3733800"/>
          <p14:tracePt t="37051" x="2952750" y="3746500"/>
          <p14:tracePt t="37081" x="3048000" y="3765550"/>
          <p14:tracePt t="37102" x="3117850" y="3790950"/>
          <p14:tracePt t="37109" x="3130550" y="3797300"/>
          <p14:tracePt t="37136" x="3200400" y="3822700"/>
          <p14:tracePt t="37156" x="3282950" y="3873500"/>
          <p14:tracePt t="37167" x="3302000" y="3879850"/>
          <p14:tracePt t="37176" x="3327400" y="3892550"/>
          <p14:tracePt t="37192" x="3378200" y="3924300"/>
          <p14:tracePt t="37213" x="3467100" y="3981450"/>
          <p14:tracePt t="37234" x="3530600" y="4019550"/>
          <p14:tracePt t="37249" x="3575050" y="4057650"/>
          <p14:tracePt t="37267" x="3625850" y="4108450"/>
          <p14:tracePt t="37284" x="3689350" y="4165600"/>
          <p14:tracePt t="37300" x="3810000" y="4241800"/>
          <p14:tracePt t="37317" x="3892550" y="4286250"/>
          <p14:tracePt t="37347" x="3994150" y="4343400"/>
          <p14:tracePt t="37359" x="4064000" y="4368800"/>
          <p14:tracePt t="37376" x="4095750" y="4381500"/>
          <p14:tracePt t="37397" x="4146550" y="4394200"/>
          <p14:tracePt t="37417" x="4191000" y="4406900"/>
          <p14:tracePt t="37433" x="4222750" y="4419600"/>
          <p14:tracePt t="37450" x="4248150" y="4425950"/>
          <p14:tracePt t="37467" x="4267200" y="4438650"/>
          <p14:tracePt t="37483" x="4292600" y="4438650"/>
          <p14:tracePt t="37501" x="4337050" y="4457700"/>
          <p14:tracePt t="37516" x="4368800" y="4470400"/>
          <p14:tracePt t="37547" x="4476750" y="4495800"/>
          <p14:tracePt t="37551" x="4502150" y="4502150"/>
          <p14:tracePt t="37559" x="4552950" y="4521200"/>
          <p14:tracePt t="37585" x="4648200" y="4559300"/>
          <p14:tracePt t="37606" x="4692650" y="4584700"/>
          <p14:tracePt t="37612" x="4699000" y="4597400"/>
          <p14:tracePt t="37626" x="4718050" y="4603750"/>
          <p14:tracePt t="37651" x="4730750" y="4610100"/>
          <p14:tracePt t="37659" x="4737100" y="4610100"/>
          <p14:tracePt t="37685" x="4756150" y="4610100"/>
          <p14:tracePt t="37748" x="4768850" y="4603750"/>
          <p14:tracePt t="37765" x="4775200" y="4603750"/>
          <p14:tracePt t="37773" x="4781550" y="4603750"/>
          <p14:tracePt t="37791" x="4787900" y="4597400"/>
          <p14:tracePt t="37819" x="4806950" y="4591050"/>
          <p14:tracePt t="37901" x="4813300" y="4591050"/>
          <p14:tracePt t="37909" x="4813300" y="4584700"/>
          <p14:tracePt t="37917" x="4826000" y="4578350"/>
          <p14:tracePt t="37931" x="4832350" y="4578350"/>
          <p14:tracePt t="37951" x="4864100" y="4565650"/>
          <p14:tracePt t="37968" x="4883150" y="4565650"/>
          <p14:tracePt t="37984" x="4908550" y="4559300"/>
          <p14:tracePt t="38001" x="4914900" y="4559300"/>
          <p14:tracePt t="38028" x="4921250" y="4559300"/>
          <p14:tracePt t="38068" x="4927600" y="4559300"/>
          <p14:tracePt t="38077" x="4933950" y="4559300"/>
          <p14:tracePt t="38093" x="4940300" y="4559300"/>
          <p14:tracePt t="38100" x="4946650" y="4559300"/>
          <p14:tracePt t="38118" x="4965700" y="4559300"/>
          <p14:tracePt t="38135" x="4978400" y="4559300"/>
          <p14:tracePt t="38156" x="5003800" y="4559300"/>
          <p14:tracePt t="38157" x="5010150" y="4565650"/>
          <p14:tracePt t="38168" x="5022850" y="4572000"/>
          <p14:tracePt t="38176" x="5041900" y="4572000"/>
          <p14:tracePt t="38201" x="5073650" y="4578350"/>
          <p14:tracePt t="38220" x="5105400" y="4578350"/>
          <p14:tracePt t="38221" x="5111750" y="4578350"/>
          <p14:tracePt t="38239" x="5130800" y="4584700"/>
          <p14:tracePt t="38251" x="5137150" y="4584700"/>
          <p14:tracePt t="38259" x="5149850" y="4591050"/>
          <p14:tracePt t="38276" x="5156200" y="4603750"/>
          <p14:tracePt t="38292" x="5162550" y="4616450"/>
          <p14:tracePt t="38293" x="5162550" y="4622800"/>
          <p14:tracePt t="38389" x="5162550" y="4629150"/>
          <p14:tracePt t="38397" x="5168900" y="4635500"/>
          <p14:tracePt t="38427" x="5168900" y="4648200"/>
          <p14:tracePt t="38549" x="5168900" y="4654550"/>
          <p14:tracePt t="38557" x="5168900" y="4667250"/>
          <p14:tracePt t="38571" x="5168900" y="4673600"/>
          <p14:tracePt t="38592" x="5175250" y="4686300"/>
          <p14:tracePt t="38621" x="5181600" y="4724400"/>
          <p14:tracePt t="38621" x="5181600" y="4730750"/>
          <p14:tracePt t="38629" x="5181600" y="4743450"/>
          <p14:tracePt t="38643" x="5181600" y="4749800"/>
          <p14:tracePt t="38671" x="5181600" y="4775200"/>
          <p14:tracePt t="38692" x="5181600" y="4781550"/>
          <p14:tracePt t="38829" x="5175250" y="4794250"/>
          <p14:tracePt t="38845" x="5168900" y="4800600"/>
          <p14:tracePt t="38854" x="5162550" y="4806950"/>
          <p14:tracePt t="38862" x="5156200" y="4806950"/>
          <p14:tracePt t="38880" x="5143500" y="4819650"/>
          <p14:tracePt t="38902" x="5124450" y="4838700"/>
          <p14:tracePt t="38918" x="5118100" y="4851400"/>
          <p14:tracePt t="38935" x="5105400" y="4864100"/>
          <p14:tracePt t="38952" x="5105400" y="4870450"/>
          <p14:tracePt t="38967" x="5099050" y="4870450"/>
          <p14:tracePt t="38984" x="5092700" y="4876800"/>
          <p14:tracePt t="39005" x="5086350" y="4883150"/>
          <p14:tracePt t="39021" x="5080000" y="4889500"/>
          <p14:tracePt t="39047" x="5073650" y="4895850"/>
          <p14:tracePt t="39068" x="5073650" y="4902200"/>
          <p14:tracePt t="39109" x="5067300" y="4902200"/>
          <p14:tracePt t="39117" x="5067300" y="4908550"/>
          <p14:tracePt t="39139" x="5060950" y="4914900"/>
          <p14:tracePt t="39151" x="5054600" y="4927600"/>
          <p14:tracePt t="39167" x="5048250" y="4933950"/>
          <p14:tracePt t="39184" x="5035550" y="4946650"/>
          <p14:tracePt t="39201" x="5029200" y="4946650"/>
          <p14:tracePt t="39219" x="5029200" y="4953000"/>
          <p14:tracePt t="39239" x="5022850" y="4959350"/>
          <p14:tracePt t="39251" x="5016500" y="4959350"/>
          <p14:tracePt t="39285" x="5010150" y="4965700"/>
          <p14:tracePt t="39301" x="5003800" y="4965700"/>
          <p14:tracePt t="39317" x="4997450" y="4972050"/>
          <p14:tracePt t="39325" x="4991100" y="4972050"/>
          <p14:tracePt t="39335" x="4984750" y="4978400"/>
          <p14:tracePt t="39352" x="4965700" y="4984750"/>
          <p14:tracePt t="39368" x="4959350" y="4991100"/>
          <p14:tracePt t="39386" x="4946650" y="4997450"/>
          <p14:tracePt t="39413" x="4940300" y="4997450"/>
          <p14:tracePt t="39429" x="4933950" y="4997450"/>
          <p14:tracePt t="39445" x="4927600" y="5003800"/>
          <p14:tracePt t="39461" x="4914900" y="5003800"/>
          <p14:tracePt t="39469" x="4908550" y="5010150"/>
          <p14:tracePt t="39485" x="4895850" y="5016500"/>
          <p14:tracePt t="39494" x="4889500" y="5022850"/>
          <p14:tracePt t="39510" x="4870450" y="5029200"/>
          <p14:tracePt t="39526" x="4864100" y="5029200"/>
          <p14:tracePt t="39543" x="4857750" y="5029200"/>
          <p14:tracePt t="39573" x="4851400" y="5029200"/>
          <p14:tracePt t="39613" x="4845050" y="5029200"/>
          <p14:tracePt t="39621" x="4838700" y="5029200"/>
          <p14:tracePt t="39637" x="4838700" y="5035550"/>
          <p14:tracePt t="39651" x="4832350" y="5035550"/>
          <p14:tracePt t="39677" x="4826000" y="5035550"/>
          <p14:tracePt t="39685" x="4819650" y="5035550"/>
          <p14:tracePt t="39701" x="4813300" y="5035550"/>
          <p14:tracePt t="39717" x="4806950" y="5035550"/>
          <p14:tracePt t="39736" x="4800600" y="5035550"/>
          <p14:tracePt t="39765" x="4794250" y="5035550"/>
          <p14:tracePt t="39813" x="4787900" y="5035550"/>
          <p14:tracePt t="39837" x="4775200" y="5035550"/>
          <p14:tracePt t="39861" x="4768850" y="5029200"/>
          <p14:tracePt t="39877" x="4762500" y="5029200"/>
          <p14:tracePt t="39886" x="4756150" y="5029200"/>
          <p14:tracePt t="39909" x="4749800" y="5029200"/>
          <p14:tracePt t="39917" x="4749800" y="5022850"/>
          <p14:tracePt t="39933" x="4743450" y="5022850"/>
          <p14:tracePt t="39968" x="4711700" y="5010150"/>
          <p14:tracePt t="39974" x="4705350" y="5010150"/>
          <p14:tracePt t="39981" x="4699000" y="5003800"/>
          <p14:tracePt t="39995" x="4692650" y="5003800"/>
          <p14:tracePt t="40018" x="4686300" y="4997450"/>
          <p14:tracePt t="40048" x="4673600" y="4991100"/>
          <p14:tracePt t="40068" x="4667250" y="4991100"/>
          <p14:tracePt t="40076" x="4660900" y="4991100"/>
          <p14:tracePt t="40093" x="4648200" y="4978400"/>
          <p14:tracePt t="40093" x="4648200" y="4965700"/>
          <p14:tracePt t="40110" x="4641850" y="4965700"/>
          <p14:tracePt t="40253" x="4641850" y="4953000"/>
          <p14:tracePt t="40261" x="4635500" y="4946650"/>
          <p14:tracePt t="40269" x="4635500" y="4940300"/>
          <p14:tracePt t="43895" x="4635500" y="4927600"/>
          <p14:tracePt t="43903" x="4641850" y="4914900"/>
          <p14:tracePt t="43959" x="4648200" y="4914900"/>
          <p14:tracePt t="43975" x="4648200" y="4908550"/>
          <p14:tracePt t="44623" x="4641850" y="4921250"/>
          <p14:tracePt t="44632" x="4629150" y="4921250"/>
          <p14:tracePt t="44645" x="4629150" y="4927600"/>
          <p14:tracePt t="44664" x="4597400" y="4940300"/>
          <p14:tracePt t="44683" x="4584700" y="4946650"/>
          <p14:tracePt t="44707" x="4572000" y="4946650"/>
          <p14:tracePt t="44737" x="4546600" y="4946650"/>
          <p14:tracePt t="44755" x="4533900" y="4946650"/>
          <p14:tracePt t="44788" x="4483100" y="4946650"/>
          <p14:tracePt t="44791" x="4470400" y="4946650"/>
          <p14:tracePt t="44808" x="4451350" y="4946650"/>
          <p14:tracePt t="44831" x="4445000" y="4946650"/>
          <p14:tracePt t="44967" x="4438650" y="4953000"/>
          <p14:tracePt t="44975" x="4425950" y="4965700"/>
          <p14:tracePt t="44996" x="4419600" y="4978400"/>
          <p14:tracePt t="45015" x="4406900" y="5003800"/>
          <p14:tracePt t="45033" x="4400550" y="5022850"/>
          <p14:tracePt t="45053" x="4394200" y="5022850"/>
          <p14:tracePt t="45070" x="4394200" y="5029200"/>
          <p14:tracePt t="45399" x="4400550" y="5029200"/>
          <p14:tracePt t="45471" x="4406900" y="5029200"/>
          <p14:tracePt t="45479" x="4419600" y="5048250"/>
          <p14:tracePt t="45487" x="4432300" y="5060950"/>
          <p14:tracePt t="45497" x="4432300" y="5073650"/>
          <p14:tracePt t="45518" x="4432300" y="5099050"/>
          <p14:tracePt t="45550" x="4438650" y="5124450"/>
          <p14:tracePt t="45555" x="4438650" y="5137150"/>
          <p14:tracePt t="45562" x="4445000" y="5149850"/>
          <p14:tracePt t="45593" x="4451350" y="5156200"/>
          <p14:tracePt t="45903" x="4457700" y="5156200"/>
          <p14:tracePt t="45920" x="4464050" y="5156200"/>
          <p14:tracePt t="45943" x="4470400" y="5156200"/>
          <p14:tracePt t="45959" x="4476750" y="5156200"/>
          <p14:tracePt t="45975" x="4476750" y="5149850"/>
          <p14:tracePt t="45992" x="4483100" y="5149850"/>
          <p14:tracePt t="46006" x="4483100" y="5143500"/>
          <p14:tracePt t="46021" x="4489450" y="5143500"/>
          <p14:tracePt t="46055" x="4495800" y="5143500"/>
          <p14:tracePt t="46696" x="4489450" y="5143500"/>
          <p14:tracePt t="46720" x="4483100" y="5143500"/>
          <p14:tracePt t="46864" x="4483100" y="5137150"/>
          <p14:tracePt t="46872" x="4476750" y="5137150"/>
          <p14:tracePt t="46881" x="4470400" y="5130800"/>
          <p14:tracePt t="46898" x="4464050" y="5124450"/>
          <p14:tracePt t="47096" x="4457700" y="5118100"/>
          <p14:tracePt t="47104" x="4451350" y="5111750"/>
          <p14:tracePt t="47125" x="4451350" y="5105400"/>
          <p14:tracePt t="47280" x="4445000" y="5105400"/>
          <p14:tracePt t="47288" x="4438650" y="5099050"/>
          <p14:tracePt t="47310" x="4438650" y="5092700"/>
          <p14:tracePt t="47338" x="4432300" y="5086350"/>
          <p14:tracePt t="47362" x="4425950" y="5067300"/>
          <p14:tracePt t="47389" x="4425950" y="5054600"/>
          <p14:tracePt t="47405" x="4419600" y="5048250"/>
          <p14:tracePt t="47427" x="4419600" y="5041900"/>
          <p14:tracePt t="47744" x="4413250" y="5041900"/>
          <p14:tracePt t="47752" x="4413250" y="5029200"/>
          <p14:tracePt t="47774" x="4413250" y="4991100"/>
          <p14:tracePt t="47795" x="4413250" y="4984750"/>
          <p14:tracePt t="47992" x="4413250" y="4978400"/>
          <p14:tracePt t="48000" x="4413250" y="4959350"/>
          <p14:tracePt t="48026" x="4413250" y="4946650"/>
          <p14:tracePt t="48217" x="4413250" y="4953000"/>
          <p14:tracePt t="48240" x="4413250" y="4959350"/>
          <p14:tracePt t="48250" x="4406900" y="4959350"/>
          <p14:tracePt t="48256" x="4400550" y="4965700"/>
          <p14:tracePt t="48273" x="4400550" y="4972050"/>
          <p14:tracePt t="48290" x="4394200" y="4978400"/>
          <p14:tracePt t="48305" x="4394200" y="4991100"/>
          <p14:tracePt t="48333" x="4381500" y="4997450"/>
          <p14:tracePt t="48354" x="4375150" y="5010150"/>
          <p14:tracePt t="48371" x="4375150" y="5016500"/>
          <p14:tracePt t="48388" x="4375150" y="5022850"/>
          <p14:tracePt t="48409" x="4368800" y="5022850"/>
          <p14:tracePt t="48648" x="4362450" y="5029200"/>
          <p14:tracePt t="48656" x="4349750" y="5029200"/>
          <p14:tracePt t="48673" x="4337050" y="5041900"/>
          <p14:tracePt t="48697" x="4311650" y="5048250"/>
          <p14:tracePt t="48722" x="4305300" y="5054600"/>
          <p14:tracePt t="49096" x="4311650" y="5054600"/>
          <p14:tracePt t="49104" x="4311650" y="5048250"/>
          <p14:tracePt t="49126" x="4337050" y="5035550"/>
          <p14:tracePt t="49138" x="4349750" y="5035550"/>
          <p14:tracePt t="49154" x="4349750" y="5029200"/>
          <p14:tracePt t="49713" x="4356100" y="5029200"/>
          <p14:tracePt t="49721" x="4362450" y="5029200"/>
          <p14:tracePt t="49740" x="4368800" y="5029200"/>
          <p14:tracePt t="49817" x="4375150" y="5029200"/>
          <p14:tracePt t="49873" x="4381500" y="5029200"/>
          <p14:tracePt t="49881" x="4387850" y="5029200"/>
          <p14:tracePt t="49889" x="4400550" y="5035550"/>
          <p14:tracePt t="49907" x="4406900" y="5041900"/>
          <p14:tracePt t="49924" x="4413250" y="5041900"/>
          <p14:tracePt t="49947" x="4425950" y="5048250"/>
          <p14:tracePt t="50490" x="4419600" y="5048250"/>
          <p14:tracePt t="50506" x="4413250" y="5048250"/>
          <p14:tracePt t="50513" x="4406900" y="5048250"/>
          <p14:tracePt t="50521" x="4394200" y="5048250"/>
          <p14:tracePt t="50537" x="4387850" y="5048250"/>
          <p14:tracePt t="50681" x="4381500" y="5048250"/>
          <p14:tracePt t="50689" x="4368800" y="5048250"/>
          <p14:tracePt t="50709" x="4356100" y="5054600"/>
          <p14:tracePt t="50721" x="4349750" y="5054600"/>
          <p14:tracePt t="51026" x="4349750" y="5041900"/>
          <p14:tracePt t="51033" x="4349750" y="5029200"/>
          <p14:tracePt t="51058" x="4362450" y="5010150"/>
          <p14:tracePt t="51076" x="4368800" y="4997450"/>
          <p14:tracePt t="51090" x="4375150" y="4991100"/>
          <p14:tracePt t="51531" x="4381500" y="4991100"/>
          <p14:tracePt t="51537" x="4387850" y="4997450"/>
          <p14:tracePt t="51555" x="4387850" y="5003800"/>
          <p14:tracePt t="51577" x="4394200" y="5003800"/>
          <p14:tracePt t="51595" x="4394200" y="5010150"/>
          <p14:tracePt t="52586" x="4394200" y="5016500"/>
          <p14:tracePt t="52594" x="4394200" y="5022850"/>
          <p14:tracePt t="52607" x="4387850" y="5029200"/>
          <p14:tracePt t="54530" x="4381500" y="5035550"/>
          <p14:tracePt t="54550" x="4375150" y="5035550"/>
          <p14:tracePt t="54562" x="4368800" y="5041900"/>
          <p14:tracePt t="54578" x="4368800" y="5048250"/>
          <p14:tracePt t="54602" x="4362450" y="5048250"/>
          <p14:tracePt t="54634" x="4362450" y="5054600"/>
          <p14:tracePt t="54651" x="4362450" y="5060950"/>
          <p14:tracePt t="55330" x="4368800" y="5060950"/>
          <p14:tracePt t="55338" x="4381500" y="5067300"/>
          <p14:tracePt t="55349" x="4400550" y="5080000"/>
          <p14:tracePt t="55366" x="4445000" y="5111750"/>
          <p14:tracePt t="55382" x="4464050" y="5124450"/>
          <p14:tracePt t="55555" x="4483100" y="5137150"/>
          <p14:tracePt t="55563" x="4489450" y="5149850"/>
          <p14:tracePt t="55574" x="4502150" y="5149850"/>
          <p14:tracePt t="55593" x="4508500" y="5162550"/>
          <p14:tracePt t="55603" x="4514850" y="5162550"/>
          <p14:tracePt t="55624" x="4521200" y="5162550"/>
          <p14:tracePt t="55641" x="4527550" y="5168900"/>
          <p14:tracePt t="55739" x="4527550" y="5187950"/>
          <p14:tracePt t="55747" x="4527550" y="5200650"/>
          <p14:tracePt t="55755" x="4527550" y="5207000"/>
          <p14:tracePt t="55777" x="4527550" y="5213350"/>
          <p14:tracePt t="55798" x="4527550" y="5219700"/>
          <p14:tracePt t="55979" x="4521200" y="5219700"/>
          <p14:tracePt t="55987" x="4514850" y="5219700"/>
          <p14:tracePt t="56003" x="4502150" y="5219700"/>
          <p14:tracePt t="56043" x="4502150" y="5207000"/>
          <p14:tracePt t="56051" x="4508500" y="5200650"/>
          <p14:tracePt t="56059" x="4521200" y="5187950"/>
          <p14:tracePt t="56067" x="4533900" y="5181600"/>
          <p14:tracePt t="56081" x="4552950" y="5181600"/>
          <p14:tracePt t="56107" x="4603750" y="5175250"/>
          <p14:tracePt t="56125" x="4616450" y="5181600"/>
          <p14:tracePt t="56211" x="4616450" y="5187950"/>
          <p14:tracePt t="56235" x="4616450" y="5200650"/>
          <p14:tracePt t="56243" x="4610100" y="5207000"/>
          <p14:tracePt t="56251" x="4610100" y="5213350"/>
          <p14:tracePt t="56271" x="4603750" y="5226050"/>
          <p14:tracePt t="56291" x="4584700" y="5251450"/>
          <p14:tracePt t="56307" x="4572000" y="5264150"/>
          <p14:tracePt t="56635" x="4565650" y="5264150"/>
          <p14:tracePt t="56643" x="4559300" y="5264150"/>
          <p14:tracePt t="56660" x="4540250" y="5232400"/>
          <p14:tracePt t="56677" x="4533900" y="5226050"/>
          <p14:tracePt t="56715" x="4527550" y="5226050"/>
          <p14:tracePt t="56731" x="4521200" y="5219700"/>
          <p14:tracePt t="56742" x="4521200" y="5213350"/>
          <p14:tracePt t="56759" x="4508500" y="5213350"/>
          <p14:tracePt t="57101" x="4514850" y="5207000"/>
          <p14:tracePt t="57107" x="4514850" y="5194300"/>
          <p14:tracePt t="57125" x="4521200" y="5194300"/>
          <p14:tracePt t="57146" x="4521200" y="5187950"/>
          <p14:tracePt t="57157" x="4521200" y="5181600"/>
          <p14:tracePt t="57203" x="4521200" y="5175250"/>
          <p14:tracePt t="57219" x="4527550" y="5168900"/>
          <p14:tracePt t="57251" x="4533900" y="5168900"/>
          <p14:tracePt t="57539" x="4533900" y="5162550"/>
          <p14:tracePt t="57571" x="4527550" y="5162550"/>
          <p14:tracePt t="57579" x="4514850" y="5175250"/>
          <p14:tracePt t="57611" x="4514850" y="5187950"/>
          <p14:tracePt t="57619" x="4508500" y="5187950"/>
          <p14:tracePt t="57627" x="4502150" y="5187950"/>
          <p14:tracePt t="57700" x="4495800" y="5187950"/>
          <p14:tracePt t="57788" x="4495800" y="5181600"/>
          <p14:tracePt t="57811" x="4495800" y="5175250"/>
          <p14:tracePt t="59324" x="4489450" y="5175250"/>
          <p14:tracePt t="59332" x="4483100" y="5162550"/>
          <p14:tracePt t="59343" x="4476750" y="5137150"/>
          <p14:tracePt t="59350" x="4470400" y="5118100"/>
          <p14:tracePt t="59380" x="4457700" y="5086350"/>
          <p14:tracePt t="59380" x="4451350" y="5086350"/>
          <p14:tracePt t="59388" x="4451350" y="5080000"/>
          <p14:tracePt t="59404" x="4451350" y="5073650"/>
          <p14:tracePt t="59588" x="4445000" y="5073650"/>
          <p14:tracePt t="59596" x="4438650" y="5067300"/>
          <p14:tracePt t="59604" x="4438650" y="5060950"/>
          <p14:tracePt t="59620" x="4438650" y="5054600"/>
          <p14:tracePt t="59996" x="4432300" y="5048250"/>
          <p14:tracePt t="60004" x="4432300" y="5041900"/>
          <p14:tracePt t="60033" x="4432300" y="5035550"/>
          <p14:tracePt t="60637" x="4432300" y="5029200"/>
          <p14:tracePt t="60645" x="4432300" y="5010150"/>
          <p14:tracePt t="60669" x="4432300" y="4946650"/>
          <p14:tracePt t="60694" x="4432300" y="4933950"/>
          <p14:tracePt t="60877" x="4419600" y="4933950"/>
          <p14:tracePt t="60893" x="4413250" y="4933950"/>
          <p14:tracePt t="60904" x="4413250" y="4927600"/>
          <p14:tracePt t="60935" x="4406900" y="4927600"/>
          <p14:tracePt t="60950" x="4406900" y="4921250"/>
          <p14:tracePt t="60981" x="4400550" y="4921250"/>
          <p14:tracePt t="61012" x="4394200" y="4921250"/>
          <p14:tracePt t="61029" x="4387850" y="4921250"/>
          <p14:tracePt t="61036" x="4381500" y="4921250"/>
          <p14:tracePt t="61044" x="4381500" y="4914900"/>
          <p14:tracePt t="61054" x="4375150" y="4914900"/>
          <p14:tracePt t="61517" x="4375150" y="4902200"/>
          <p14:tracePt t="61525" x="4375150" y="4876800"/>
          <p14:tracePt t="61549" x="4375150" y="4851400"/>
          <p14:tracePt t="61566" x="4375150" y="4832350"/>
          <p14:tracePt t="61584" x="4375150" y="4826000"/>
          <p14:tracePt t="61600" x="4375150" y="4819650"/>
          <p14:tracePt t="61627" x="4381500" y="4806950"/>
          <p14:tracePt t="61709" x="4381500" y="4800600"/>
          <p14:tracePt t="61725" x="4381500" y="4787900"/>
          <p14:tracePt t="61735" x="4381500" y="4781550"/>
          <p14:tracePt t="61751" x="4381500" y="4768850"/>
          <p14:tracePt t="61781" x="4381500" y="4762500"/>
          <p14:tracePt t="61797" x="4375150" y="4756150"/>
          <p14:tracePt t="61811" x="4375150" y="4749800"/>
          <p14:tracePt t="61832" x="4375150" y="4743450"/>
          <p14:tracePt t="62125" x="4368800" y="4737100"/>
          <p14:tracePt t="62135" x="4368800" y="4730750"/>
          <p14:tracePt t="62146" x="4368800" y="4724400"/>
          <p14:tracePt t="62229" x="4368800" y="4737100"/>
          <p14:tracePt t="62237" x="4368800" y="4756150"/>
          <p14:tracePt t="62251" x="4368800" y="4775200"/>
          <p14:tracePt t="62282" x="4362450" y="4876800"/>
          <p14:tracePt t="62310" x="4362450" y="4914900"/>
          <p14:tracePt t="62323" x="4362450" y="4921250"/>
          <p14:tracePt t="62341" x="4362450" y="4953000"/>
          <p14:tracePt t="62361" x="4362450" y="4965700"/>
          <p14:tracePt t="62382" x="4362450" y="4984750"/>
          <p14:tracePt t="62393" x="4362450" y="4991100"/>
          <p14:tracePt t="62409" x="4368800" y="4997450"/>
          <p14:tracePt t="62428" x="4368800" y="5016500"/>
          <p14:tracePt t="62448" x="4368800" y="5041900"/>
          <p14:tracePt t="62459" x="4375150" y="5054600"/>
          <p14:tracePt t="62476" x="4387850" y="5092700"/>
          <p14:tracePt t="62484" x="4387850" y="5111750"/>
          <p14:tracePt t="62501" x="4394200" y="5130800"/>
          <p14:tracePt t="62527" x="4394200" y="5137150"/>
          <p14:tracePt t="62549" x="4394200" y="5143500"/>
          <p14:tracePt t="62565" x="4394200" y="5149850"/>
          <p14:tracePt t="62576" x="4394200" y="5156200"/>
          <p14:tracePt t="62584" x="4400550" y="5162550"/>
          <p14:tracePt t="62609" x="4406900" y="5187950"/>
          <p14:tracePt t="62626" x="4406900" y="5194300"/>
          <p14:tracePt t="62648" x="4406900" y="5207000"/>
          <p14:tracePt t="62661" x="4413250" y="5219700"/>
          <p14:tracePt t="62676" x="4413250" y="5226050"/>
          <p14:tracePt t="62806" x="4419600" y="5226050"/>
          <p14:tracePt t="62815" x="4425950" y="5232400"/>
          <p14:tracePt t="62845" x="4432300" y="5232400"/>
          <p14:tracePt t="62864" x="4445000" y="5232400"/>
          <p14:tracePt t="62877" x="4451350" y="5226050"/>
          <p14:tracePt t="62903" x="4464050" y="5226050"/>
          <p14:tracePt t="62917" x="4464050" y="5219700"/>
          <p14:tracePt t="62997" x="4464050" y="5213350"/>
          <p14:tracePt t="63085" x="4464050" y="5207000"/>
          <p14:tracePt t="63094" x="4464050" y="5200650"/>
          <p14:tracePt t="63469" x="4464050" y="5194300"/>
          <p14:tracePt t="63478" x="4464050" y="5181600"/>
          <p14:tracePt t="63496" x="4464050" y="5162550"/>
          <p14:tracePt t="65678" x="4464050" y="5156200"/>
          <p14:tracePt t="65686" x="4464050" y="5137150"/>
          <p14:tracePt t="65694" x="4464050" y="5118100"/>
          <p14:tracePt t="65718" x="4464050" y="5111750"/>
          <p14:tracePt t="67591" x="4464050" y="5099050"/>
          <p14:tracePt t="67599" x="4457700" y="5054600"/>
          <p14:tracePt t="67607" x="4451350" y="5003800"/>
          <p14:tracePt t="67632" x="4419600" y="4940300"/>
          <p14:tracePt t="67648" x="4394200" y="4908550"/>
          <p14:tracePt t="67665" x="4362450" y="4876800"/>
          <p14:tracePt t="67684" x="4343400" y="4870450"/>
          <p14:tracePt t="67711" x="4337050" y="4870450"/>
          <p14:tracePt t="67847" x="4330700" y="4870450"/>
          <p14:tracePt t="67887" x="4318000" y="4870450"/>
          <p14:tracePt t="67895" x="4311650" y="4870450"/>
          <p14:tracePt t="67904" x="4298950" y="4864100"/>
          <p14:tracePt t="67925" x="4267200" y="4851400"/>
          <p14:tracePt t="67957" x="4216400" y="4832350"/>
          <p14:tracePt t="67961" x="4210050" y="4832350"/>
          <p14:tracePt t="67969" x="4191000" y="4832350"/>
          <p14:tracePt t="67986" x="4178300" y="4819650"/>
          <p14:tracePt t="68014" x="4146550" y="4813300"/>
          <p14:tracePt t="68035" x="4121150" y="4800600"/>
          <p14:tracePt t="68054" x="4108450" y="4794250"/>
          <p14:tracePt t="68073" x="4095750" y="4787900"/>
          <p14:tracePt t="68097" x="4089400" y="4787900"/>
          <p14:tracePt t="68659" x="4095750" y="4762500"/>
          <p14:tracePt t="68664" x="4121150" y="4699000"/>
          <p14:tracePt t="68697" x="4210050" y="4476750"/>
          <p14:tracePt t="68704" x="4216400" y="4413250"/>
          <p14:tracePt t="68723" x="4248150" y="4324350"/>
          <p14:tracePt t="68745" x="4279900" y="4191000"/>
          <p14:tracePt t="68762" x="4292600" y="4102100"/>
          <p14:tracePt t="68793" x="4349750" y="3905250"/>
          <p14:tracePt t="68799" x="4362450" y="3860800"/>
          <p14:tracePt t="68807" x="4381500" y="3829050"/>
          <p14:tracePt t="68830" x="4419600" y="3740150"/>
          <p14:tracePt t="68837" x="4438650" y="3689350"/>
          <p14:tracePt t="68853" x="4483100" y="3606800"/>
          <p14:tracePt t="68879" x="4521200" y="3556000"/>
          <p14:tracePt t="68895" x="4540250" y="3530600"/>
          <p14:tracePt t="68912" x="4565650" y="3486150"/>
          <p14:tracePt t="68930" x="4584700" y="3454400"/>
          <p14:tracePt t="68951" x="4591050" y="3441700"/>
          <p14:tracePt t="68962" x="4597400" y="3441700"/>
          <p14:tracePt t="68979" x="4597400" y="3429000"/>
          <p14:tracePt t="68995" x="4603750" y="3397250"/>
          <p14:tracePt t="69013" x="4622800" y="3359150"/>
          <p14:tracePt t="69021" x="4629150" y="3340100"/>
          <p14:tracePt t="69039" x="4641850" y="3314700"/>
          <p14:tracePt t="69062" x="4679950" y="3282950"/>
          <p14:tracePt t="69077" x="4692650" y="3282950"/>
          <p14:tracePt t="69095" x="4699000" y="3270250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31" y="-17110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Recent Seismic Studies of Columns w/ Couplers</a:t>
            </a:r>
            <a:endParaRPr lang="en-US" sz="40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737532" y="922375"/>
            <a:ext cx="6770616" cy="1163268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Grouted Couplers in Nevada, Utah, Florida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800" b="1" dirty="0" smtClean="0">
                <a:solidFill>
                  <a:schemeClr val="tx1"/>
                </a:solidFill>
              </a:rPr>
              <a:t>Displacement ductility of 4.5 or more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2307" y="2903374"/>
            <a:ext cx="6678336" cy="1167470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Headed Bar Couplers in Nevada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800" b="1" dirty="0" smtClean="0">
                <a:solidFill>
                  <a:schemeClr val="tx1"/>
                </a:solidFill>
              </a:rPr>
              <a:t>Displacement ductility of 7- same as CIP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78024" y="4888576"/>
            <a:ext cx="9234615" cy="1474655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QUESTION: Should the ban on couplers in plastic hinges be removed?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" r="1305"/>
          <a:stretch/>
        </p:blipFill>
        <p:spPr>
          <a:xfrm>
            <a:off x="7227939" y="2708661"/>
            <a:ext cx="1547512" cy="20719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r="7396"/>
          <a:stretch/>
        </p:blipFill>
        <p:spPr>
          <a:xfrm>
            <a:off x="7689899" y="895198"/>
            <a:ext cx="1957440" cy="175949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838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799"/>
    </mc:Choice>
    <mc:Fallback xmlns="">
      <p:transition spd="slow" advTm="887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  <p:extLst mod="1">
    <p:ext uri="{3A86A75C-4F4B-4683-9AE1-C65F6400EC91}">
      <p14:laserTraceLst xmlns:p14="http://schemas.microsoft.com/office/powerpoint/2010/main">
        <p14:tracePtLst>
          <p14:tracePt t="68808" x="4699000" y="3194050"/>
          <p14:tracePt t="68816" x="4711700" y="2978150"/>
          <p14:tracePt t="68832" x="4711700" y="2819400"/>
          <p14:tracePt t="68860" x="4679950" y="2603500"/>
          <p14:tracePt t="68868" x="4667250" y="2571750"/>
          <p14:tracePt t="68889" x="4597400" y="2444750"/>
          <p14:tracePt t="68910" x="4527550" y="2336800"/>
          <p14:tracePt t="68934" x="4457700" y="2222500"/>
          <p14:tracePt t="68951" x="4419600" y="2159000"/>
          <p14:tracePt t="68967" x="4368800" y="2082800"/>
          <p14:tracePt t="68994" x="4286250" y="1968500"/>
          <p14:tracePt t="69015" x="4248150" y="1911350"/>
          <p14:tracePt t="69016" x="4216400" y="1885950"/>
          <p14:tracePt t="69027" x="4191000" y="1854200"/>
          <p14:tracePt t="69043" x="4114800" y="1784350"/>
          <p14:tracePt t="69050" x="4076700" y="1746250"/>
          <p14:tracePt t="69078" x="3924300" y="1631950"/>
          <p14:tracePt t="69097" x="3721100" y="1504950"/>
          <p14:tracePt t="69104" x="3657600" y="1454150"/>
          <p14:tracePt t="69117" x="3581400" y="1409700"/>
          <p14:tracePt t="69144" x="3409950" y="1295400"/>
          <p14:tracePt t="69144" x="3365500" y="1263650"/>
          <p14:tracePt t="69159" x="3327400" y="1244600"/>
          <p14:tracePt t="69168" x="3289300" y="1219200"/>
          <p14:tracePt t="69198" x="3251200" y="1206500"/>
          <p14:tracePt t="69209" x="3225800" y="1206500"/>
          <p14:tracePt t="69225" x="3213100" y="1206500"/>
          <p14:tracePt t="69243" x="3206750" y="1206500"/>
          <p14:tracePt t="69252" x="3194050" y="1206500"/>
          <p14:tracePt t="69282" x="3155950" y="1219200"/>
          <p14:tracePt t="69288" x="3143250" y="1219200"/>
          <p14:tracePt t="69310" x="3111500" y="1219200"/>
          <p14:tracePt t="69317" x="3098800" y="1219200"/>
          <p14:tracePt t="69336" x="3079750" y="1219200"/>
          <p14:tracePt t="69353" x="3048000" y="1219200"/>
          <p14:tracePt t="69379" x="2990850" y="1219200"/>
          <p14:tracePt t="69392" x="2933700" y="1219200"/>
          <p14:tracePt t="69410" x="2889250" y="1219200"/>
          <p14:tracePt t="69418" x="2876550" y="1225550"/>
          <p14:tracePt t="69443" x="2851150" y="1238250"/>
          <p14:tracePt t="69465" x="2851150" y="1244600"/>
          <p14:tracePt t="69475" x="2844800" y="1257300"/>
          <p14:tracePt t="69493" x="2838450" y="1270000"/>
          <p14:tracePt t="69510" x="2838450" y="1301750"/>
          <p14:tracePt t="69527" x="2838450" y="1333500"/>
          <p14:tracePt t="69548" x="2832100" y="1384300"/>
          <p14:tracePt t="69560" x="2832100" y="1435100"/>
          <p14:tracePt t="69576" x="2838450" y="1498600"/>
          <p14:tracePt t="69584" x="2844800" y="1517650"/>
          <p14:tracePt t="69610" x="2876550" y="1593850"/>
          <p14:tracePt t="69627" x="2895600" y="1631950"/>
          <p14:tracePt t="69635" x="2901950" y="1644650"/>
          <p14:tracePt t="69660" x="2933700" y="1701800"/>
          <p14:tracePt t="69667" x="2940050" y="1720850"/>
          <p14:tracePt t="69693" x="2959100" y="1752600"/>
          <p14:tracePt t="69710" x="2978150" y="1771650"/>
          <p14:tracePt t="69718" x="2984500" y="1771650"/>
          <p14:tracePt t="69743" x="3003550" y="1790700"/>
          <p14:tracePt t="69751" x="3009900" y="1797050"/>
          <p14:tracePt t="69770" x="3016250" y="1803400"/>
          <p14:tracePt t="69832" x="3022600" y="1803400"/>
          <p14:tracePt t="69848" x="3028950" y="1803400"/>
          <p14:tracePt t="69861" x="3035300" y="1803400"/>
          <p14:tracePt t="69878" x="3054350" y="1797050"/>
          <p14:tracePt t="69896" x="3079750" y="1784350"/>
          <p14:tracePt t="69897" x="3086100" y="1784350"/>
          <p14:tracePt t="69918" x="3111500" y="1765300"/>
          <p14:tracePt t="69945" x="3155950" y="1746250"/>
          <p14:tracePt t="69961" x="3168650" y="1733550"/>
          <p14:tracePt t="69970" x="3175000" y="1733550"/>
          <p14:tracePt t="69996" x="3187700" y="1733550"/>
          <p14:tracePt t="70007" x="3206750" y="1733550"/>
          <p14:tracePt t="70027" x="3295650" y="1733550"/>
          <p14:tracePt t="70035" x="3333750" y="1733550"/>
          <p14:tracePt t="70061" x="3422650" y="1746250"/>
          <p14:tracePt t="70081" x="3448050" y="1752600"/>
          <p14:tracePt t="70093" x="3454400" y="1752600"/>
          <p14:tracePt t="70153" x="3460750" y="1758950"/>
          <p14:tracePt t="70161" x="3467100" y="1758950"/>
          <p14:tracePt t="70186" x="3473450" y="1758950"/>
          <p14:tracePt t="70553" x="3473450" y="1765300"/>
          <p14:tracePt t="70560" x="3479800" y="1765300"/>
          <p14:tracePt t="70569" x="3517900" y="1778000"/>
          <p14:tracePt t="70585" x="3606800" y="1879600"/>
          <p14:tracePt t="70614" x="3689350" y="2032000"/>
          <p14:tracePt t="70620" x="3708400" y="2082800"/>
          <p14:tracePt t="70648" x="3727450" y="2152650"/>
          <p14:tracePt t="70649" x="3733800" y="2171700"/>
          <p14:tracePt t="70657" x="3740150" y="2190750"/>
          <p14:tracePt t="70679" x="3746500" y="2222500"/>
          <p14:tracePt t="70695" x="3759200" y="2241550"/>
          <p14:tracePt t="70716" x="3765550" y="2241550"/>
          <p14:tracePt t="70890" x="3771900" y="2247900"/>
          <p14:tracePt t="70897" x="3778250" y="2247900"/>
          <p14:tracePt t="70912" x="3784600" y="2254250"/>
          <p14:tracePt t="70919" x="3790950" y="2254250"/>
          <p14:tracePt t="70944" x="3790950" y="2260600"/>
          <p14:tracePt t="70962" x="3797300" y="2305050"/>
          <p14:tracePt t="70983" x="3797300" y="2330450"/>
          <p14:tracePt t="71011" x="3822700" y="2393950"/>
          <p14:tracePt t="71018" x="3835400" y="2413000"/>
          <p14:tracePt t="71035" x="3835400" y="2444750"/>
          <p14:tracePt t="71053" x="3835400" y="2482850"/>
          <p14:tracePt t="71084" x="3810000" y="2603500"/>
          <p14:tracePt t="71089" x="3797300" y="2647950"/>
          <p14:tracePt t="71111" x="3778250" y="2730500"/>
          <p14:tracePt t="71127" x="3752850" y="2819400"/>
          <p14:tracePt t="71144" x="3740150" y="2889250"/>
          <p14:tracePt t="71161" x="3727450" y="2946400"/>
          <p14:tracePt t="71169" x="3727450" y="2952750"/>
          <p14:tracePt t="71187" x="3721100" y="2978150"/>
          <p14:tracePt t="71209" x="3721100" y="2984500"/>
          <p14:tracePt t="71228" x="3714750" y="2990850"/>
          <p14:tracePt t="71249" x="3695700" y="2997200"/>
          <p14:tracePt t="71260" x="3689350" y="3003550"/>
          <p14:tracePt t="71277" x="3683000" y="3003550"/>
          <p14:tracePt t="71465" x="3683000" y="3016250"/>
          <p14:tracePt t="71473" x="3683000" y="3073400"/>
          <p14:tracePt t="71494" x="3695700" y="3200400"/>
          <p14:tracePt t="71514" x="3721100" y="3346450"/>
          <p14:tracePt t="71535" x="3727450" y="3435350"/>
          <p14:tracePt t="71564" x="3797300" y="3619500"/>
          <p14:tracePt t="71579" x="3854450" y="3714750"/>
          <p14:tracePt t="71597" x="3905250" y="3778250"/>
          <p14:tracePt t="71619" x="3968750" y="3822700"/>
          <p14:tracePt t="71646" x="4025900" y="3841750"/>
          <p14:tracePt t="71652" x="4044950" y="3841750"/>
          <p14:tracePt t="71675" x="4089400" y="3848100"/>
          <p14:tracePt t="71695" x="4108450" y="3854450"/>
          <p14:tracePt t="71727" x="4146550" y="3860800"/>
          <p14:tracePt t="71731" x="4146550" y="3867150"/>
          <p14:tracePt t="71760" x="4165600" y="3879850"/>
          <p14:tracePt t="71769" x="4178300" y="3886200"/>
          <p14:tracePt t="71799" x="4222750" y="3924300"/>
          <p14:tracePt t="71810" x="4248150" y="3949700"/>
          <p14:tracePt t="71827" x="4267200" y="3962400"/>
          <p14:tracePt t="71844" x="4279900" y="3975100"/>
          <p14:tracePt t="71897" x="4286250" y="3975100"/>
          <p14:tracePt t="71905" x="4286250" y="3968750"/>
          <p14:tracePt t="71913" x="4286250" y="3937000"/>
          <p14:tracePt t="71921" x="4286250" y="3898900"/>
          <p14:tracePt t="71944" x="4286250" y="3854450"/>
          <p14:tracePt t="71961" x="4286250" y="3835400"/>
          <p14:tracePt t="71961" x="4292600" y="3822700"/>
          <p14:tracePt t="71980" x="4298950" y="3810000"/>
          <p14:tracePt t="72002" x="4318000" y="3765550"/>
          <p14:tracePt t="72019" x="4324350" y="3759200"/>
          <p14:tracePt t="72044" x="4330700" y="3733800"/>
          <p14:tracePt t="72066" x="4337050" y="3695700"/>
          <p14:tracePt t="72073" x="4343400" y="3689350"/>
          <p14:tracePt t="72088" x="4343400" y="3676650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5893245" y="403412"/>
            <a:ext cx="6066638" cy="56746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/>
          </a:p>
        </p:txBody>
      </p:sp>
      <p:sp>
        <p:nvSpPr>
          <p:cNvPr id="51" name="Rectangle 50"/>
          <p:cNvSpPr/>
          <p:nvPr/>
        </p:nvSpPr>
        <p:spPr>
          <a:xfrm>
            <a:off x="248694" y="2466700"/>
            <a:ext cx="5478011" cy="4253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Grouted </a:t>
            </a:r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ducts</a:t>
            </a:r>
            <a:endParaRPr lang="en-US" sz="2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rcRect r="2083" b="11145"/>
          <a:stretch>
            <a:fillRect/>
          </a:stretch>
        </p:blipFill>
        <p:spPr bwMode="auto">
          <a:xfrm>
            <a:off x="415234" y="2589053"/>
            <a:ext cx="2455002" cy="166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502" y="2818970"/>
            <a:ext cx="2292788" cy="171959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33" y="4656044"/>
            <a:ext cx="2622957" cy="1967218"/>
          </a:xfrm>
          <a:prstGeom prst="rect">
            <a:avLst/>
          </a:prstGeom>
        </p:spPr>
      </p:pic>
      <p:grpSp>
        <p:nvGrpSpPr>
          <p:cNvPr id="23" name="Group 64"/>
          <p:cNvGrpSpPr/>
          <p:nvPr/>
        </p:nvGrpSpPr>
        <p:grpSpPr>
          <a:xfrm>
            <a:off x="6216216" y="792822"/>
            <a:ext cx="852782" cy="5123884"/>
            <a:chOff x="6283676" y="634107"/>
            <a:chExt cx="841236" cy="6020693"/>
          </a:xfrm>
        </p:grpSpPr>
        <p:sp>
          <p:nvSpPr>
            <p:cNvPr id="24" name="Rectangle 23"/>
            <p:cNvSpPr/>
            <p:nvPr/>
          </p:nvSpPr>
          <p:spPr>
            <a:xfrm>
              <a:off x="6372866" y="1600278"/>
              <a:ext cx="52319" cy="22344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997053" y="1612183"/>
              <a:ext cx="52319" cy="22344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13"/>
            <p:cNvSpPr>
              <a:spLocks/>
            </p:cNvSpPr>
            <p:nvPr/>
          </p:nvSpPr>
          <p:spPr bwMode="auto">
            <a:xfrm>
              <a:off x="6284652" y="634107"/>
              <a:ext cx="829572" cy="6020693"/>
            </a:xfrm>
            <a:custGeom>
              <a:avLst/>
              <a:gdLst>
                <a:gd name="T0" fmla="*/ 143 w 688"/>
                <a:gd name="T1" fmla="*/ 0 h 6020"/>
                <a:gd name="T2" fmla="*/ 428 w 688"/>
                <a:gd name="T3" fmla="*/ 0 h 6020"/>
                <a:gd name="T4" fmla="*/ 428 w 688"/>
                <a:gd name="T5" fmla="*/ 1003 h 6020"/>
                <a:gd name="T6" fmla="*/ 571 w 688"/>
                <a:gd name="T7" fmla="*/ 1003 h 6020"/>
                <a:gd name="T8" fmla="*/ 571 w 688"/>
                <a:gd name="T9" fmla="*/ 5016 h 6020"/>
                <a:gd name="T10" fmla="*/ 0 w 688"/>
                <a:gd name="T11" fmla="*/ 5016 h 6020"/>
                <a:gd name="T12" fmla="*/ 0 w 688"/>
                <a:gd name="T13" fmla="*/ 1003 h 6020"/>
                <a:gd name="T14" fmla="*/ 143 w 688"/>
                <a:gd name="T15" fmla="*/ 1003 h 6020"/>
                <a:gd name="T16" fmla="*/ 143 w 688"/>
                <a:gd name="T17" fmla="*/ 0 h 60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8"/>
                <a:gd name="T28" fmla="*/ 0 h 6020"/>
                <a:gd name="T29" fmla="*/ 688 w 688"/>
                <a:gd name="T30" fmla="*/ 6020 h 60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8" h="6020">
                  <a:moveTo>
                    <a:pt x="172" y="0"/>
                  </a:moveTo>
                  <a:lnTo>
                    <a:pt x="516" y="0"/>
                  </a:lnTo>
                  <a:lnTo>
                    <a:pt x="516" y="1204"/>
                  </a:lnTo>
                  <a:lnTo>
                    <a:pt x="688" y="1204"/>
                  </a:lnTo>
                  <a:lnTo>
                    <a:pt x="688" y="6020"/>
                  </a:lnTo>
                  <a:lnTo>
                    <a:pt x="0" y="6020"/>
                  </a:lnTo>
                  <a:lnTo>
                    <a:pt x="0" y="1204"/>
                  </a:lnTo>
                  <a:lnTo>
                    <a:pt x="172" y="1204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" name="Group 14"/>
            <p:cNvGrpSpPr>
              <a:grpSpLocks/>
            </p:cNvGrpSpPr>
            <p:nvPr/>
          </p:nvGrpSpPr>
          <p:grpSpPr bwMode="auto">
            <a:xfrm>
              <a:off x="6597454" y="634107"/>
              <a:ext cx="3633" cy="6020693"/>
              <a:chOff x="4419" y="3428"/>
              <a:chExt cx="5" cy="5016"/>
            </a:xfrm>
          </p:grpSpPr>
          <p:sp>
            <p:nvSpPr>
              <p:cNvPr id="47" name="Line 15"/>
              <p:cNvSpPr>
                <a:spLocks noChangeShapeType="1"/>
              </p:cNvSpPr>
              <p:nvPr/>
            </p:nvSpPr>
            <p:spPr bwMode="auto">
              <a:xfrm>
                <a:off x="4419" y="4431"/>
                <a:ext cx="5" cy="3309"/>
              </a:xfrm>
              <a:prstGeom prst="line">
                <a:avLst/>
              </a:prstGeom>
              <a:noFill/>
              <a:ln w="571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16"/>
              <p:cNvSpPr>
                <a:spLocks noChangeShapeType="1"/>
              </p:cNvSpPr>
              <p:nvPr/>
            </p:nvSpPr>
            <p:spPr bwMode="auto">
              <a:xfrm>
                <a:off x="4419" y="3428"/>
                <a:ext cx="2" cy="5016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28"/>
            <p:cNvGrpSpPr>
              <a:grpSpLocks/>
            </p:cNvGrpSpPr>
            <p:nvPr/>
          </p:nvGrpSpPr>
          <p:grpSpPr bwMode="auto">
            <a:xfrm>
              <a:off x="6800410" y="634107"/>
              <a:ext cx="5812" cy="6020693"/>
              <a:chOff x="4417" y="3428"/>
              <a:chExt cx="4" cy="5016"/>
            </a:xfrm>
          </p:grpSpPr>
          <p:sp>
            <p:nvSpPr>
              <p:cNvPr id="45" name="Line 29"/>
              <p:cNvSpPr>
                <a:spLocks noChangeShapeType="1"/>
              </p:cNvSpPr>
              <p:nvPr/>
            </p:nvSpPr>
            <p:spPr bwMode="auto">
              <a:xfrm flipH="1">
                <a:off x="4417" y="4431"/>
                <a:ext cx="2" cy="3312"/>
              </a:xfrm>
              <a:prstGeom prst="line">
                <a:avLst/>
              </a:prstGeom>
              <a:noFill/>
              <a:ln w="571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30"/>
              <p:cNvSpPr>
                <a:spLocks noChangeShapeType="1"/>
              </p:cNvSpPr>
              <p:nvPr/>
            </p:nvSpPr>
            <p:spPr bwMode="auto">
              <a:xfrm>
                <a:off x="4419" y="3428"/>
                <a:ext cx="2" cy="5016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6363630" y="5810314"/>
              <a:ext cx="52319" cy="22344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987817" y="5807933"/>
              <a:ext cx="52319" cy="22344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Half Frame 30"/>
            <p:cNvSpPr/>
            <p:nvPr/>
          </p:nvSpPr>
          <p:spPr>
            <a:xfrm>
              <a:off x="6296827" y="1834523"/>
              <a:ext cx="157018" cy="402306"/>
            </a:xfrm>
            <a:prstGeom prst="halfFrame">
              <a:avLst/>
            </a:prstGeom>
            <a:solidFill>
              <a:srgbClr val="64E84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Half Frame 31"/>
            <p:cNvSpPr/>
            <p:nvPr/>
          </p:nvSpPr>
          <p:spPr>
            <a:xfrm rot="10800000">
              <a:off x="6949491" y="5390243"/>
              <a:ext cx="157018" cy="402306"/>
            </a:xfrm>
            <a:prstGeom prst="halfFrame">
              <a:avLst/>
            </a:prstGeom>
            <a:solidFill>
              <a:srgbClr val="64E84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Half Frame 32"/>
            <p:cNvSpPr/>
            <p:nvPr/>
          </p:nvSpPr>
          <p:spPr>
            <a:xfrm rot="16200000">
              <a:off x="6167462" y="5516551"/>
              <a:ext cx="395049" cy="162622"/>
            </a:xfrm>
            <a:prstGeom prst="halfFrame">
              <a:avLst/>
            </a:prstGeom>
            <a:solidFill>
              <a:srgbClr val="64E84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Half Frame 33"/>
            <p:cNvSpPr/>
            <p:nvPr/>
          </p:nvSpPr>
          <p:spPr>
            <a:xfrm rot="5400000">
              <a:off x="6841942" y="1958982"/>
              <a:ext cx="395049" cy="162622"/>
            </a:xfrm>
            <a:prstGeom prst="halfFrame">
              <a:avLst/>
            </a:prstGeom>
            <a:solidFill>
              <a:srgbClr val="64E84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5" name="Group 20"/>
            <p:cNvGrpSpPr>
              <a:grpSpLocks/>
            </p:cNvGrpSpPr>
            <p:nvPr/>
          </p:nvGrpSpPr>
          <p:grpSpPr bwMode="auto">
            <a:xfrm>
              <a:off x="6917156" y="1273641"/>
              <a:ext cx="207756" cy="5295938"/>
              <a:chOff x="4062" y="3428"/>
              <a:chExt cx="143" cy="4945"/>
            </a:xfrm>
          </p:grpSpPr>
          <p:sp>
            <p:nvSpPr>
              <p:cNvPr id="43" name="Line 22"/>
              <p:cNvSpPr>
                <a:spLocks noChangeShapeType="1"/>
              </p:cNvSpPr>
              <p:nvPr/>
            </p:nvSpPr>
            <p:spPr bwMode="auto">
              <a:xfrm>
                <a:off x="4062" y="8373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1"/>
              <p:cNvSpPr>
                <a:spLocks noChangeShapeType="1"/>
              </p:cNvSpPr>
              <p:nvPr/>
            </p:nvSpPr>
            <p:spPr bwMode="auto">
              <a:xfrm>
                <a:off x="4134" y="3428"/>
                <a:ext cx="1" cy="4945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" name="Group 17"/>
            <p:cNvGrpSpPr>
              <a:grpSpLocks/>
            </p:cNvGrpSpPr>
            <p:nvPr/>
          </p:nvGrpSpPr>
          <p:grpSpPr bwMode="auto">
            <a:xfrm>
              <a:off x="6284652" y="1273641"/>
              <a:ext cx="207756" cy="5295938"/>
              <a:chOff x="4062" y="3428"/>
              <a:chExt cx="143" cy="4945"/>
            </a:xfrm>
          </p:grpSpPr>
          <p:sp>
            <p:nvSpPr>
              <p:cNvPr id="41" name="Line 18"/>
              <p:cNvSpPr>
                <a:spLocks noChangeShapeType="1"/>
              </p:cNvSpPr>
              <p:nvPr/>
            </p:nvSpPr>
            <p:spPr bwMode="auto">
              <a:xfrm>
                <a:off x="4134" y="3428"/>
                <a:ext cx="1" cy="4945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19"/>
              <p:cNvSpPr>
                <a:spLocks noChangeShapeType="1"/>
              </p:cNvSpPr>
              <p:nvPr/>
            </p:nvSpPr>
            <p:spPr bwMode="auto">
              <a:xfrm>
                <a:off x="4062" y="8373"/>
                <a:ext cx="143" cy="0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" name="Line 21"/>
            <p:cNvSpPr>
              <a:spLocks noChangeShapeType="1"/>
            </p:cNvSpPr>
            <p:nvPr/>
          </p:nvSpPr>
          <p:spPr bwMode="auto">
            <a:xfrm>
              <a:off x="6921992" y="1838006"/>
              <a:ext cx="0" cy="1133794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21"/>
            <p:cNvSpPr>
              <a:spLocks noChangeShapeType="1"/>
            </p:cNvSpPr>
            <p:nvPr/>
          </p:nvSpPr>
          <p:spPr bwMode="auto">
            <a:xfrm>
              <a:off x="6500333" y="1830814"/>
              <a:ext cx="0" cy="1133794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21"/>
            <p:cNvSpPr>
              <a:spLocks noChangeShapeType="1"/>
            </p:cNvSpPr>
            <p:nvPr/>
          </p:nvSpPr>
          <p:spPr bwMode="auto">
            <a:xfrm>
              <a:off x="6902736" y="4662188"/>
              <a:ext cx="0" cy="1133794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21"/>
            <p:cNvSpPr>
              <a:spLocks noChangeShapeType="1"/>
            </p:cNvSpPr>
            <p:nvPr/>
          </p:nvSpPr>
          <p:spPr bwMode="auto">
            <a:xfrm>
              <a:off x="6496317" y="4654996"/>
              <a:ext cx="0" cy="1133794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9" name="Picture 48" descr="DSC01878 [1600x1200].JPG"/>
          <p:cNvPicPr>
            <a:picLocks noChangeAspect="1"/>
          </p:cNvPicPr>
          <p:nvPr/>
        </p:nvPicPr>
        <p:blipFill rotWithShape="1">
          <a:blip r:embed="rId5" cstate="print"/>
          <a:srcRect l="15306" r="17108"/>
          <a:stretch/>
        </p:blipFill>
        <p:spPr>
          <a:xfrm>
            <a:off x="7791676" y="1675876"/>
            <a:ext cx="3887823" cy="397188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521946" y="783905"/>
            <a:ext cx="277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Prestressed Systems</a:t>
            </a:r>
            <a:endParaRPr lang="en-US" sz="2400" b="1" dirty="0"/>
          </a:p>
        </p:txBody>
      </p:sp>
      <p:sp>
        <p:nvSpPr>
          <p:cNvPr id="56" name="Rounded Rectangle 55"/>
          <p:cNvSpPr/>
          <p:nvPr/>
        </p:nvSpPr>
        <p:spPr>
          <a:xfrm>
            <a:off x="750505" y="109949"/>
            <a:ext cx="4353697" cy="2356751"/>
          </a:xfrm>
          <a:prstGeom prst="round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Non-Coupler Option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Grouted ducts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Prestressed systems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Pocket </a:t>
            </a:r>
            <a:r>
              <a:rPr lang="en-US" sz="2400" b="1" dirty="0">
                <a:solidFill>
                  <a:schemeClr val="tx1"/>
                </a:solidFill>
              </a:rPr>
              <a:t>connections</a:t>
            </a:r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Embedded columns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8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631"/>
    </mc:Choice>
    <mc:Fallback xmlns="">
      <p:transition spd="slow" advTm="133631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58437" x="4343400" y="3663950"/>
          <p14:tracePt t="58446" x="4337050" y="3587750"/>
          <p14:tracePt t="58462" x="4286250" y="3422650"/>
          <p14:tracePt t="58489" x="4229100" y="3295650"/>
          <p14:tracePt t="58509" x="4178300" y="3187700"/>
          <p14:tracePt t="58517" x="4152900" y="3143250"/>
          <p14:tracePt t="58533" x="4089400" y="3054350"/>
          <p14:tracePt t="58553" x="4051300" y="3003550"/>
          <p14:tracePt t="58569" x="4019550" y="2984500"/>
          <p14:tracePt t="58587" x="3994150" y="2965450"/>
          <p14:tracePt t="58603" x="3962400" y="2965450"/>
          <p14:tracePt t="58620" x="3949700" y="2959100"/>
          <p14:tracePt t="58650" x="3917950" y="2959100"/>
          <p14:tracePt t="58654" x="3905250" y="2959100"/>
          <p14:tracePt t="58670" x="3860800" y="2959100"/>
          <p14:tracePt t="58678" x="3822700" y="2959100"/>
          <p14:tracePt t="58706" x="3702050" y="2965450"/>
          <p14:tracePt t="58712" x="3638550" y="2971800"/>
          <p14:tracePt t="58736" x="3467100" y="3009900"/>
          <p14:tracePt t="58753" x="3340100" y="3060700"/>
          <p14:tracePt t="58770" x="3206750" y="3092450"/>
          <p14:tracePt t="58788" x="3105150" y="3149600"/>
          <p14:tracePt t="58809" x="3016250" y="3219450"/>
          <p14:tracePt t="58820" x="2997200" y="3238500"/>
          <p14:tracePt t="58837" x="2959100" y="3321050"/>
          <p14:tracePt t="58845" x="2946400" y="3333750"/>
          <p14:tracePt t="58870" x="2921000" y="3403600"/>
          <p14:tracePt t="58888" x="2901950" y="3448050"/>
          <p14:tracePt t="58909" x="2876550" y="3498850"/>
          <p14:tracePt t="58917" x="2863850" y="3505200"/>
          <p14:tracePt t="58937" x="2851150" y="3524250"/>
          <p14:tracePt t="58945" x="2832100" y="3530600"/>
          <p14:tracePt t="58971" x="2736850" y="3562350"/>
          <p14:tracePt t="58994" x="2609850" y="3562350"/>
          <p14:tracePt t="59018" x="2514600" y="3575050"/>
          <p14:tracePt t="59037" x="2419350" y="3600450"/>
          <p14:tracePt t="59054" x="2381250" y="3613150"/>
          <p14:tracePt t="59076" x="2362200" y="3625850"/>
          <p14:tracePt t="59086" x="2343150" y="3644900"/>
          <p14:tracePt t="59103" x="2324100" y="3676650"/>
          <p14:tracePt t="59120" x="2305050" y="3695700"/>
          <p14:tracePt t="59137" x="2273300" y="3708400"/>
          <p14:tracePt t="59145" x="2266950" y="3721100"/>
          <p14:tracePt t="59176" x="2165350" y="3759200"/>
          <p14:tracePt t="59181" x="2127250" y="3765550"/>
          <p14:tracePt t="59203" x="2044700" y="3778250"/>
          <p14:tracePt t="59211" x="2012950" y="3778250"/>
          <p14:tracePt t="59232" x="1949450" y="3784600"/>
          <p14:tracePt t="59253" x="1892300" y="3790950"/>
          <p14:tracePt t="59283" x="1835150" y="3797300"/>
          <p14:tracePt t="59288" x="1816100" y="3797300"/>
          <p14:tracePt t="59304" x="1778000" y="3797300"/>
          <p14:tracePt t="59321" x="1708150" y="3797300"/>
          <p14:tracePt t="59342" x="1543050" y="3797300"/>
          <p14:tracePt t="59355" x="1485900" y="3797300"/>
          <p14:tracePt t="59371" x="1371600" y="3790950"/>
          <p14:tracePt t="59387" x="1250950" y="3790950"/>
          <p14:tracePt t="59395" x="1193800" y="3784600"/>
          <p14:tracePt t="59422" x="1003300" y="3778250"/>
          <p14:tracePt t="59429" x="971550" y="3778250"/>
          <p14:tracePt t="59453" x="882650" y="3771900"/>
          <p14:tracePt t="59461" x="863600" y="3771900"/>
          <p14:tracePt t="59488" x="850900" y="3765550"/>
          <p14:tracePt t="59581" x="850900" y="3759200"/>
          <p14:tracePt t="59598" x="850900" y="3752850"/>
          <p14:tracePt t="59612" x="850900" y="3740150"/>
          <p14:tracePt t="59637" x="825500" y="3676650"/>
          <p14:tracePt t="59662" x="825500" y="3638550"/>
          <p14:tracePt t="59679" x="819150" y="3606800"/>
          <p14:tracePt t="59699" x="806450" y="3575050"/>
          <p14:tracePt t="59721" x="793750" y="3543300"/>
          <p14:tracePt t="59757" x="793750" y="3536950"/>
          <p14:tracePt t="59765" x="793750" y="3530600"/>
          <p14:tracePt t="59773" x="793750" y="3524250"/>
          <p14:tracePt t="59802" x="831850" y="3486150"/>
          <p14:tracePt t="59821" x="863600" y="3454400"/>
          <p14:tracePt t="59821" x="869950" y="3448050"/>
          <p14:tracePt t="59837" x="882650" y="3435350"/>
          <p14:tracePt t="59854" x="889000" y="3435350"/>
          <p14:tracePt t="59872" x="889000" y="3429000"/>
          <p14:tracePt t="59893" x="889000" y="3409950"/>
          <p14:tracePt t="59905" x="889000" y="3403600"/>
          <p14:tracePt t="59920" x="895350" y="3390900"/>
          <p14:tracePt t="59938" x="901700" y="3371850"/>
          <p14:tracePt t="59955" x="908050" y="3352800"/>
          <p14:tracePt t="59972" x="933450" y="3333750"/>
          <p14:tracePt t="59993" x="1003300" y="3289300"/>
          <p14:tracePt t="60004" x="1035050" y="3270250"/>
          <p14:tracePt t="60020" x="1117600" y="3238500"/>
          <p14:tracePt t="60038" x="1181100" y="3206750"/>
          <p14:tracePt t="60059" x="1187450" y="3194050"/>
          <p14:tracePt t="60070" x="1193800" y="3187700"/>
          <p14:tracePt t="60078" x="1193800" y="3181350"/>
          <p14:tracePt t="60117" x="1200150" y="3181350"/>
          <p14:tracePt t="60141" x="1206500" y="3181350"/>
          <p14:tracePt t="60150" x="1212850" y="3175000"/>
          <p14:tracePt t="60158" x="1225550" y="3168650"/>
          <p14:tracePt t="60170" x="1238250" y="3168650"/>
          <p14:tracePt t="60187" x="1257300" y="3162300"/>
          <p14:tracePt t="60200" x="1282700" y="3155950"/>
          <p14:tracePt t="60218" x="1301750" y="3149600"/>
          <p14:tracePt t="60230" x="1327150" y="3143250"/>
          <p14:tracePt t="60250" x="1358900" y="3143250"/>
          <p14:tracePt t="60270" x="1403350" y="3136900"/>
          <p14:tracePt t="60286" x="1416050" y="3136900"/>
          <p14:tracePt t="60365" x="1416050" y="3143250"/>
          <p14:tracePt t="60373" x="1422400" y="3155950"/>
          <p14:tracePt t="60387" x="1435100" y="3168650"/>
          <p14:tracePt t="60408" x="1466850" y="3213100"/>
          <p14:tracePt t="60428" x="1479550" y="3232150"/>
          <p14:tracePt t="60445" x="1492250" y="3244850"/>
          <p14:tracePt t="60462" x="1504950" y="3257550"/>
          <p14:tracePt t="60489" x="1511300" y="3263900"/>
          <p14:tracePt t="62558" x="1517650" y="3263900"/>
          <p14:tracePt t="62575" x="1543050" y="3276600"/>
          <p14:tracePt t="62595" x="1562100" y="3282950"/>
          <p14:tracePt t="62622" x="1606550" y="3302000"/>
          <p14:tracePt t="62639" x="1644650" y="3314700"/>
          <p14:tracePt t="62657" x="1689100" y="3346450"/>
          <p14:tracePt t="62663" x="1708150" y="3346450"/>
          <p14:tracePt t="62679" x="1739900" y="3365500"/>
          <p14:tracePt t="62706" x="1803400" y="3384550"/>
          <p14:tracePt t="62713" x="1835150" y="3403600"/>
          <p14:tracePt t="62741" x="1917700" y="3422650"/>
          <p14:tracePt t="62743" x="1930400" y="3429000"/>
          <p14:tracePt t="62761" x="1981200" y="3448050"/>
          <p14:tracePt t="62780" x="2032000" y="3460750"/>
          <p14:tracePt t="62801" x="2127250" y="3498850"/>
          <p14:tracePt t="62825" x="2222500" y="3536950"/>
          <p14:tracePt t="62838" x="2260600" y="3549650"/>
          <p14:tracePt t="62839" x="2298700" y="3568700"/>
          <p14:tracePt t="62855" x="2393950" y="3600450"/>
          <p14:tracePt t="62886" x="2559050" y="3644900"/>
          <p14:tracePt t="62894" x="2609850" y="3657600"/>
          <p14:tracePt t="62905" x="2654300" y="3663950"/>
          <p14:tracePt t="62923" x="2755900" y="3683000"/>
          <p14:tracePt t="62944" x="2946400" y="3765550"/>
          <p14:tracePt t="62956" x="3003550" y="3790950"/>
          <p14:tracePt t="62963" x="3054350" y="3803650"/>
          <p14:tracePt t="62984" x="3263900" y="3841750"/>
          <p14:tracePt t="63004" x="3403600" y="3879850"/>
          <p14:tracePt t="63021" x="3562350" y="3898900"/>
          <p14:tracePt t="63038" x="3740150" y="3937000"/>
          <p14:tracePt t="63054" x="3784600" y="3943350"/>
          <p14:tracePt t="63070" x="3924300" y="3962400"/>
          <p14:tracePt t="63087" x="4000500" y="3975100"/>
          <p14:tracePt t="63103" x="4044950" y="3975100"/>
          <p14:tracePt t="63121" x="4089400" y="3975100"/>
          <p14:tracePt t="63150" x="4146550" y="3968750"/>
          <p14:tracePt t="63163" x="4165600" y="3968750"/>
          <p14:tracePt t="63189" x="4197350" y="3968750"/>
          <p14:tracePt t="63210" x="4229100" y="3949700"/>
          <p14:tracePt t="63221" x="4248150" y="3949700"/>
          <p14:tracePt t="63238" x="4298950" y="3930650"/>
          <p14:tracePt t="63246" x="4311650" y="3924300"/>
          <p14:tracePt t="63271" x="4368800" y="3924300"/>
          <p14:tracePt t="63289" x="4394200" y="3924300"/>
          <p14:tracePt t="63296" x="4406900" y="3924300"/>
          <p14:tracePt t="63321" x="4451350" y="3924300"/>
          <p14:tracePt t="63339" x="4470400" y="3924300"/>
          <p14:tracePt t="63355" x="4476750" y="3930650"/>
          <p14:tracePt t="63382" x="4476750" y="3937000"/>
          <p14:tracePt t="63390" x="4476750" y="3949700"/>
          <p14:tracePt t="63398" x="4483100" y="3962400"/>
          <p14:tracePt t="63421" x="4489450" y="3981450"/>
          <p14:tracePt t="63430" x="4495800" y="4000500"/>
          <p14:tracePt t="63455" x="4508500" y="4025900"/>
          <p14:tracePt t="63472" x="4521200" y="4044950"/>
          <p14:tracePt t="63494" x="4521200" y="4057650"/>
          <p14:tracePt t="63504" x="4521200" y="4070350"/>
          <p14:tracePt t="63534" x="4521200" y="4076700"/>
          <p14:tracePt t="63558" x="4521200" y="4083050"/>
          <p14:tracePt t="63566" x="4521200" y="4089400"/>
          <p14:tracePt t="63582" x="4514850" y="4089400"/>
          <p14:tracePt t="63590" x="4508500" y="4095750"/>
          <p14:tracePt t="63606" x="4495800" y="4102100"/>
          <p14:tracePt t="63621" x="4489450" y="4108450"/>
          <p14:tracePt t="63638" x="4476750" y="4121150"/>
          <p14:tracePt t="63647" x="4464050" y="4127500"/>
          <p14:tracePt t="63665" x="4445000" y="4140200"/>
          <p14:tracePt t="63688" x="4425950" y="4152900"/>
          <p14:tracePt t="63705" x="4406900" y="4159250"/>
          <p14:tracePt t="63721" x="4400550" y="4165600"/>
          <p14:tracePt t="63738" x="4387850" y="4165600"/>
          <p14:tracePt t="63769" x="4375150" y="4165600"/>
          <p14:tracePt t="63774" x="4362450" y="4165600"/>
          <p14:tracePt t="63789" x="4356100" y="4165600"/>
          <p14:tracePt t="63796" x="4343400" y="4165600"/>
          <p14:tracePt t="63821" x="4286250" y="4165600"/>
          <p14:tracePt t="63840" x="4235450" y="4165600"/>
          <p14:tracePt t="63861" x="4197350" y="4165600"/>
          <p14:tracePt t="63871" x="4165600" y="4165600"/>
          <p14:tracePt t="63880" x="4146550" y="4165600"/>
          <p14:tracePt t="63906" x="4108450" y="4165600"/>
          <p14:tracePt t="63927" x="4076700" y="4165600"/>
          <p14:tracePt t="63938" x="4070350" y="4165600"/>
          <p14:tracePt t="63955" x="4057650" y="4159250"/>
          <p14:tracePt t="63963" x="4044950" y="4146550"/>
          <p14:tracePt t="63980" x="4019550" y="4127500"/>
          <p14:tracePt t="64006" x="3962400" y="4095750"/>
          <p14:tracePt t="64027" x="3860800" y="4070350"/>
          <p14:tracePt t="64039" x="3784600" y="4044950"/>
          <p14:tracePt t="64055" x="3727450" y="4044950"/>
          <p14:tracePt t="64072" x="3689350" y="4025900"/>
          <p14:tracePt t="64088" x="3657600" y="4019550"/>
          <p14:tracePt t="64106" x="3651250" y="4013200"/>
          <p14:tracePt t="64134" x="3651250" y="4006850"/>
          <p14:tracePt t="64142" x="3651250" y="3994150"/>
          <p14:tracePt t="64155" x="3651250" y="3968750"/>
          <p14:tracePt t="64163" x="3651250" y="3956050"/>
          <p14:tracePt t="64187" x="3651250" y="3943350"/>
          <p14:tracePt t="64210" x="3644900" y="3924300"/>
          <p14:tracePt t="64221" x="3644900" y="3917950"/>
          <p14:tracePt t="64238" x="3638550" y="3892550"/>
          <p14:tracePt t="64255" x="3638550" y="3879850"/>
          <p14:tracePt t="64271" x="3638550" y="3867150"/>
          <p14:tracePt t="64289" x="3638550" y="3854450"/>
          <p14:tracePt t="64309" x="3638550" y="3829050"/>
          <p14:tracePt t="64321" x="3638550" y="3810000"/>
          <p14:tracePt t="64338" x="3638550" y="3797300"/>
          <p14:tracePt t="64355" x="3638550" y="3784600"/>
          <p14:tracePt t="64364" x="3644900" y="3778250"/>
          <p14:tracePt t="64395" x="3651250" y="3746500"/>
          <p14:tracePt t="64398" x="3657600" y="3733800"/>
          <p14:tracePt t="64421" x="3657600" y="3708400"/>
          <p14:tracePt t="64438" x="3670300" y="3689350"/>
          <p14:tracePt t="64447" x="3676650" y="3670300"/>
          <p14:tracePt t="64478" x="3689350" y="3632200"/>
          <p14:tracePt t="64481" x="3689350" y="3613150"/>
          <p14:tracePt t="64505" x="3695700" y="3600450"/>
          <p14:tracePt t="64522" x="3702050" y="3600450"/>
          <p14:tracePt t="64530" x="3702050" y="3594100"/>
          <p14:tracePt t="64559" x="3702050" y="3587750"/>
          <p14:tracePt t="64567" x="3708400" y="3581400"/>
          <p14:tracePt t="64671" x="3708400" y="3575050"/>
          <p14:tracePt t="64687" x="3714750" y="3568700"/>
          <p14:tracePt t="64703" x="3721100" y="3568700"/>
          <p14:tracePt t="64711" x="3721100" y="3562350"/>
          <p14:tracePt t="64725" x="3727450" y="3556000"/>
          <p14:tracePt t="64735" x="3727450" y="3549650"/>
          <p14:tracePt t="64751" x="3733800" y="3536950"/>
          <p14:tracePt t="64773" x="3752850" y="3524250"/>
          <p14:tracePt t="64788" x="3771900" y="3498850"/>
          <p14:tracePt t="64805" x="3784600" y="3473450"/>
          <p14:tracePt t="64821" x="3803650" y="3454400"/>
          <p14:tracePt t="64851" x="3841750" y="3422650"/>
          <p14:tracePt t="64864" x="3848100" y="3416300"/>
          <p14:tracePt t="64882" x="3854450" y="3409950"/>
          <p14:tracePt t="64907" x="3867150" y="3390900"/>
          <p14:tracePt t="64924" x="3879850" y="3378200"/>
          <p14:tracePt t="64937" x="3886200" y="3365500"/>
          <p14:tracePt t="64955" x="3898900" y="3352800"/>
          <p14:tracePt t="64971" x="3917950" y="3327400"/>
          <p14:tracePt t="64988" x="3917950" y="3314700"/>
          <p14:tracePt t="65005" x="3924300" y="3308350"/>
          <p14:tracePt t="65087" x="3930650" y="3308350"/>
          <p14:tracePt t="65095" x="3937000" y="3302000"/>
          <p14:tracePt t="65119" x="3943350" y="3302000"/>
          <p14:tracePt t="65127" x="3943350" y="3295650"/>
          <p14:tracePt t="65138" x="3949700" y="3295650"/>
          <p14:tracePt t="65157" x="3962400" y="3289300"/>
          <p14:tracePt t="65173" x="3968750" y="3282950"/>
          <p14:tracePt t="65247" x="3975100" y="3276600"/>
          <p14:tracePt t="65273" x="3981450" y="3276600"/>
          <p14:tracePt t="65287" x="3981450" y="3270250"/>
          <p14:tracePt t="65687" x="3987800" y="3270250"/>
          <p14:tracePt t="65695" x="3994150" y="3270250"/>
          <p14:tracePt t="65709" x="4000500" y="3263900"/>
          <p14:tracePt t="65726" x="4013200" y="3263900"/>
          <p14:tracePt t="65728" x="4019550" y="3263900"/>
          <p14:tracePt t="65746" x="4025900" y="3257550"/>
          <p14:tracePt t="65772" x="4038600" y="3251200"/>
          <p14:tracePt t="65790" x="4057650" y="3251200"/>
          <p14:tracePt t="65807" x="4076700" y="3251200"/>
          <p14:tracePt t="65828" x="4083050" y="3251200"/>
          <p14:tracePt t="65839" x="4089400" y="3251200"/>
          <p14:tracePt t="65855" x="4121150" y="3251200"/>
          <p14:tracePt t="65872" x="4140200" y="3251200"/>
          <p14:tracePt t="65891" x="4165600" y="3251200"/>
          <p14:tracePt t="65912" x="4184650" y="3251200"/>
          <p14:tracePt t="65939" x="4197350" y="3244850"/>
          <p14:tracePt t="65956" x="4210050" y="3244850"/>
          <p14:tracePt t="65973" x="4216400" y="3244850"/>
          <p14:tracePt t="65990" x="4248150" y="3238500"/>
          <p14:tracePt t="66011" x="4286250" y="3238500"/>
          <p14:tracePt t="66016" x="4305300" y="3238500"/>
          <p14:tracePt t="66039" x="4337050" y="3238500"/>
          <p14:tracePt t="66055" x="4362450" y="3238500"/>
          <p14:tracePt t="66073" x="4381500" y="3238500"/>
          <p14:tracePt t="66090" x="4394200" y="3238500"/>
          <p14:tracePt t="66112" x="4400550" y="3238500"/>
          <p14:tracePt t="66135" x="4406900" y="3238500"/>
          <p14:tracePt t="66143" x="4413250" y="3238500"/>
          <p14:tracePt t="66156" x="4425950" y="3238500"/>
          <p14:tracePt t="66174" x="4438650" y="3251200"/>
          <p14:tracePt t="66195" x="4451350" y="3251200"/>
          <p14:tracePt t="66199" x="4457700" y="3251200"/>
          <p14:tracePt t="66214" x="4464050" y="3257550"/>
          <p14:tracePt t="66239" x="4476750" y="3263900"/>
          <p14:tracePt t="66335" x="4483100" y="3263900"/>
          <p14:tracePt t="66344" x="4489450" y="3263900"/>
          <p14:tracePt t="66365" x="4521200" y="3263900"/>
          <p14:tracePt t="66390" x="4565650" y="3270250"/>
          <p14:tracePt t="66398" x="4578350" y="3270250"/>
          <p14:tracePt t="66416" x="4622800" y="3270250"/>
          <p14:tracePt t="66439" x="4667250" y="3282950"/>
          <p14:tracePt t="66455" x="4679950" y="3282950"/>
          <p14:tracePt t="66479" x="4692650" y="3282950"/>
          <p14:tracePt t="66489" x="4692650" y="3289300"/>
          <p14:tracePt t="66505" x="4699000" y="3289300"/>
          <p14:tracePt t="66591" x="4705350" y="3289300"/>
          <p14:tracePt t="66607" x="4711700" y="3289300"/>
          <p14:tracePt t="66615" x="4718050" y="3289300"/>
          <p14:tracePt t="66623" x="4718050" y="3295650"/>
          <p14:tracePt t="66639" x="4724400" y="3302000"/>
          <p14:tracePt t="66655" x="4730750" y="3308350"/>
          <p14:tracePt t="66672" x="4737100" y="3321050"/>
          <p14:tracePt t="66688" x="4743450" y="3333750"/>
          <p14:tracePt t="66711" x="4743450" y="3340100"/>
          <p14:tracePt t="66767" x="4743450" y="3346450"/>
          <p14:tracePt t="70137" x="4749800" y="3346450"/>
          <p14:tracePt t="70145" x="4762500" y="3365500"/>
          <p14:tracePt t="70166" x="4768850" y="3397250"/>
          <p14:tracePt t="70182" x="4768850" y="3409950"/>
          <p14:tracePt t="70210" x="4768850" y="3435350"/>
          <p14:tracePt t="70641" x="4775200" y="3435350"/>
          <p14:tracePt t="71233" x="4781550" y="3422650"/>
          <p14:tracePt t="71241" x="4781550" y="3409950"/>
          <p14:tracePt t="72858" x="4781550" y="3416300"/>
          <p14:tracePt t="73170" x="4781550" y="3422650"/>
          <p14:tracePt t="73178" x="4794250" y="3441700"/>
          <p14:tracePt t="73197" x="4819650" y="3517900"/>
          <p14:tracePt t="73215" x="4838700" y="3600450"/>
          <p14:tracePt t="73233" x="4845050" y="3638550"/>
          <p14:tracePt t="73252" x="4851400" y="3702050"/>
          <p14:tracePt t="73275" x="4857750" y="3721100"/>
          <p14:tracePt t="73371" x="4857750" y="3727450"/>
          <p14:tracePt t="73378" x="4857750" y="3740150"/>
          <p14:tracePt t="73386" x="4857750" y="3752850"/>
          <p14:tracePt t="73404" x="4857750" y="3771900"/>
          <p14:tracePt t="73426" x="4857750" y="3784600"/>
          <p14:tracePt t="73426" x="4857750" y="3797300"/>
          <p14:tracePt t="73443" x="4857750" y="3810000"/>
          <p14:tracePt t="73461" x="4857750" y="3816350"/>
          <p14:tracePt t="73506" x="4857750" y="3822700"/>
          <p14:tracePt t="73514" x="4857750" y="3829050"/>
          <p14:tracePt t="73533" x="4857750" y="3835400"/>
          <p14:tracePt t="73560" x="4857750" y="3848100"/>
          <p14:tracePt t="73567" x="4857750" y="3854450"/>
          <p14:tracePt t="73602" x="4851400" y="3867150"/>
          <p14:tracePt t="73618" x="4845050" y="3879850"/>
          <p14:tracePt t="73634" x="4838700" y="3886200"/>
          <p14:tracePt t="73643" x="4838700" y="3898900"/>
          <p14:tracePt t="73650" x="4826000" y="3905250"/>
          <p14:tracePt t="73675" x="4819650" y="3917950"/>
          <p14:tracePt t="73683" x="4813300" y="3924300"/>
          <p14:tracePt t="73709" x="4813300" y="3930650"/>
          <p14:tracePt t="73726" x="4813300" y="3937000"/>
          <p14:tracePt t="73747" x="4800600" y="3937000"/>
          <p14:tracePt t="73758" x="4800600" y="3943350"/>
          <p14:tracePt t="73775" x="4787900" y="3949700"/>
          <p14:tracePt t="73783" x="4781550" y="3956050"/>
          <p14:tracePt t="73809" x="4749800" y="3968750"/>
          <p14:tracePt t="73828" x="4730750" y="3981450"/>
          <p14:tracePt t="73847" x="4718050" y="3994150"/>
          <p14:tracePt t="73850" x="4711700" y="3994150"/>
          <p14:tracePt t="73873" x="4699000" y="4006850"/>
          <p14:tracePt t="73892" x="4673600" y="4025900"/>
          <p14:tracePt t="73910" x="4654550" y="4044950"/>
          <p14:tracePt t="73930" x="4616450" y="4076700"/>
          <p14:tracePt t="73941" x="4610100" y="4089400"/>
          <p14:tracePt t="73958" x="4572000" y="4121150"/>
          <p14:tracePt t="73975" x="4540250" y="4146550"/>
          <p14:tracePt t="73992" x="4521200" y="4165600"/>
          <p14:tracePt t="74009" x="4495800" y="4178300"/>
          <p14:tracePt t="74030" x="4483100" y="4191000"/>
          <p14:tracePt t="74098" x="4476750" y="4191000"/>
          <p14:tracePt t="74114" x="4464050" y="4197350"/>
          <p14:tracePt t="74123" x="4451350" y="4197350"/>
          <p14:tracePt t="74143" x="4438650" y="4210050"/>
          <p14:tracePt t="74175" x="4400550" y="4222750"/>
          <p14:tracePt t="74181" x="4394200" y="4222750"/>
          <p14:tracePt t="74186" x="4394200" y="4229100"/>
          <p14:tracePt t="74204" x="4387850" y="4229100"/>
          <p14:tracePt t="74491" x="4387850" y="4235450"/>
          <p14:tracePt t="74962" x="4368800" y="4235450"/>
          <p14:tracePt t="74971" x="4349750" y="4235450"/>
          <p14:tracePt t="74996" x="4279900" y="4235450"/>
          <p14:tracePt t="75017" x="4216400" y="4229100"/>
          <p14:tracePt t="75044" x="4095750" y="4203700"/>
          <p14:tracePt t="75061" x="4044950" y="4178300"/>
          <p14:tracePt t="75077" x="4019550" y="4171950"/>
          <p14:tracePt t="75094" x="4013200" y="4165600"/>
          <p14:tracePt t="75178" x="4006850" y="4165600"/>
          <p14:tracePt t="75186" x="4006850" y="4152900"/>
          <p14:tracePt t="75194" x="3981450" y="4146550"/>
          <p14:tracePt t="75209" x="3962400" y="4133850"/>
          <p14:tracePt t="75217" x="3949700" y="4121150"/>
          <p14:tracePt t="75241" x="3822700" y="3987800"/>
          <p14:tracePt t="75267" x="3676650" y="3727450"/>
          <p14:tracePt t="75297" x="3638550" y="3549650"/>
          <p14:tracePt t="75309" x="3638550" y="3460750"/>
          <p14:tracePt t="75317" x="3651250" y="3441700"/>
          <p14:tracePt t="75344" x="3683000" y="3371850"/>
          <p14:tracePt t="75364" x="3702050" y="3359150"/>
          <p14:tracePt t="75376" x="3702050" y="3352800"/>
          <p14:tracePt t="75386" x="3708400" y="3352800"/>
          <p14:tracePt t="75409" x="3708400" y="3346450"/>
          <p14:tracePt t="75417" x="3708400" y="3340100"/>
          <p14:tracePt t="75443" x="3733800" y="3302000"/>
          <p14:tracePt t="75464" x="3759200" y="3263900"/>
          <p14:tracePt t="75476" x="3790950" y="3238500"/>
          <p14:tracePt t="75492" x="3816350" y="3213100"/>
          <p14:tracePt t="75500" x="3835400" y="3194050"/>
          <p14:tracePt t="75517" x="3841750" y="3187700"/>
          <p14:tracePt t="75555" x="3848100" y="3187700"/>
          <p14:tracePt t="75658" x="3848100" y="3194050"/>
          <p14:tracePt t="75666" x="3835400" y="3232150"/>
          <p14:tracePt t="75675" x="3822700" y="3282950"/>
          <p14:tracePt t="75689" x="3810000" y="3314700"/>
          <p14:tracePt t="75711" x="3778250" y="3409950"/>
          <p14:tracePt t="75743" x="3721100" y="3498850"/>
          <p14:tracePt t="75751" x="3714750" y="3511550"/>
          <p14:tracePt t="75783" x="3695700" y="3524250"/>
          <p14:tracePt t="75795" x="3689350" y="3530600"/>
          <p14:tracePt t="75814" x="3676650" y="3536950"/>
          <p14:tracePt t="75819" x="3670300" y="3543300"/>
          <p14:tracePt t="75834" x="3657600" y="3549650"/>
          <p14:tracePt t="75835" x="3651250" y="3556000"/>
          <p14:tracePt t="75859" x="3613150" y="3581400"/>
          <p14:tracePt t="75875" x="3581400" y="3606800"/>
          <p14:tracePt t="75893" x="3543300" y="3638550"/>
          <p14:tracePt t="75922" x="3473450" y="3683000"/>
          <p14:tracePt t="75923" x="3435350" y="3695700"/>
          <p14:tracePt t="75943" x="3378200" y="3714750"/>
          <p14:tracePt t="75950" x="3346450" y="3721100"/>
          <p14:tracePt t="75970" x="3314700" y="3727450"/>
          <p14:tracePt t="75992" x="3302000" y="3733800"/>
          <p14:tracePt t="76022" x="3295650" y="3733800"/>
          <p14:tracePt t="76091" x="3289300" y="3733800"/>
          <p14:tracePt t="76099" x="3282950" y="3733800"/>
          <p14:tracePt t="76115" x="3270250" y="3727450"/>
          <p14:tracePt t="76131" x="3263900" y="3727450"/>
          <p14:tracePt t="76147" x="3251200" y="3727450"/>
          <p14:tracePt t="76161" x="3244850" y="3727450"/>
          <p14:tracePt t="76181" x="3232150" y="3727450"/>
          <p14:tracePt t="76195" x="3225800" y="3727450"/>
          <p14:tracePt t="76507" x="3232150" y="3721100"/>
          <p14:tracePt t="76515" x="3244850" y="3708400"/>
          <p14:tracePt t="76530" x="3257550" y="3702050"/>
          <p14:tracePt t="76550" x="3302000" y="3689350"/>
          <p14:tracePt t="76578" x="3333750" y="3683000"/>
          <p14:tracePt t="76595" x="3333750" y="3676650"/>
          <p14:tracePt t="76715" x="3346450" y="3676650"/>
          <p14:tracePt t="76731" x="3352800" y="3676650"/>
          <p14:tracePt t="76747" x="3352800" y="3670300"/>
          <p14:tracePt t="76763" x="3359150" y="3670300"/>
          <p14:tracePt t="76778" x="3365500" y="3663950"/>
          <p14:tracePt t="76795" x="3378200" y="3663950"/>
          <p14:tracePt t="76816" x="3397250" y="3651250"/>
          <p14:tracePt t="76847" x="3416300" y="3651250"/>
          <p14:tracePt t="76876" x="3422650" y="3651250"/>
          <p14:tracePt t="76891" x="3429000" y="3651250"/>
          <p14:tracePt t="76899" x="3429000" y="3644900"/>
          <p14:tracePt t="76907" x="3435350" y="3644900"/>
          <p14:tracePt t="76926" x="3460750" y="3644900"/>
          <p14:tracePt t="76942" x="3479800" y="3644900"/>
          <p14:tracePt t="76959" x="3517900" y="3644900"/>
          <p14:tracePt t="76977" x="3556000" y="3644900"/>
          <p14:tracePt t="77007" x="3676650" y="3651250"/>
          <p14:tracePt t="77026" x="3727450" y="3663950"/>
          <p14:tracePt t="77028" x="3759200" y="3663950"/>
          <p14:tracePt t="77043" x="3803650" y="3676650"/>
          <p14:tracePt t="77061" x="3873500" y="3689350"/>
          <p14:tracePt t="77082" x="3917950" y="3702050"/>
          <p14:tracePt t="77110" x="4019550" y="3714750"/>
          <p14:tracePt t="77118" x="4057650" y="3714750"/>
          <p14:tracePt t="77143" x="4127500" y="3714750"/>
          <p14:tracePt t="77161" x="4184650" y="3714750"/>
          <p14:tracePt t="77182" x="4273550" y="3721100"/>
          <p14:tracePt t="77187" x="4305300" y="3721100"/>
          <p14:tracePt t="77209" x="4368800" y="3721100"/>
          <p14:tracePt t="77226" x="4432300" y="3733800"/>
          <p14:tracePt t="77243" x="4533900" y="3752850"/>
          <p14:tracePt t="77260" x="4610100" y="3765550"/>
          <p14:tracePt t="77283" x="4749800" y="3771900"/>
          <p14:tracePt t="77301" x="4838700" y="3771900"/>
          <p14:tracePt t="77327" x="4978400" y="3778250"/>
          <p14:tracePt t="77348" x="5092700" y="3778250"/>
          <p14:tracePt t="77359" x="5105400" y="3778250"/>
          <p14:tracePt t="77377" x="5118100" y="3778250"/>
          <p14:tracePt t="77435" x="5124450" y="3778250"/>
          <p14:tracePt t="77460" x="5130800" y="3778250"/>
          <p14:tracePt t="81077" x="5130800" y="3810000"/>
          <p14:tracePt t="81085" x="5118100" y="3854450"/>
          <p14:tracePt t="81096" x="5111750" y="3873500"/>
          <p14:tracePt t="81104" x="5099050" y="3898900"/>
          <p14:tracePt t="81136" x="5041900" y="3987800"/>
          <p14:tracePt t="81140" x="5022850" y="4000500"/>
          <p14:tracePt t="81162" x="5003800" y="4032250"/>
          <p14:tracePt t="81169" x="4991100" y="4044950"/>
          <p14:tracePt t="81186" x="4965700" y="4070350"/>
          <p14:tracePt t="81203" x="4946650" y="4083050"/>
          <p14:tracePt t="81235" x="4902200" y="4114800"/>
          <p14:tracePt t="81240" x="4895850" y="4127500"/>
          <p14:tracePt t="81260" x="4826000" y="4171950"/>
          <p14:tracePt t="81277" x="4768850" y="4210050"/>
          <p14:tracePt t="81296" x="4679950" y="4260850"/>
          <p14:tracePt t="81316" x="4610100" y="4305300"/>
          <p14:tracePt t="81319" x="4578350" y="4330700"/>
          <p14:tracePt t="81343" x="4483100" y="4394200"/>
          <p14:tracePt t="81360" x="4425950" y="4425950"/>
          <p14:tracePt t="81369" x="4394200" y="4445000"/>
          <p14:tracePt t="81386" x="4343400" y="4476750"/>
          <p14:tracePt t="81417" x="4248150" y="4533900"/>
          <p14:tracePt t="81443" x="4165600" y="4584700"/>
          <p14:tracePt t="81453" x="4114800" y="4616450"/>
          <p14:tracePt t="81469" x="4051300" y="4660900"/>
          <p14:tracePt t="81496" x="3924300" y="4737100"/>
          <p14:tracePt t="81503" x="3879850" y="4762500"/>
          <p14:tracePt t="81529" x="3778250" y="4826000"/>
          <p14:tracePt t="81536" x="3759200" y="4838700"/>
          <p14:tracePt t="81553" x="3714750" y="4870450"/>
          <p14:tracePt t="81570" x="3689350" y="4889500"/>
          <p14:tracePt t="81586" x="3663950" y="4908550"/>
          <p14:tracePt t="81608" x="3632200" y="4953000"/>
          <p14:tracePt t="81619" x="3613150" y="4965700"/>
          <p14:tracePt t="81645" x="3562350" y="5029200"/>
          <p14:tracePt t="81662" x="3530600" y="5054600"/>
          <p14:tracePt t="81683" x="3505200" y="5073650"/>
          <p14:tracePt t="81694" x="3486150" y="5092700"/>
          <p14:tracePt t="81711" x="3460750" y="5118100"/>
          <p14:tracePt t="81719" x="3441700" y="5137150"/>
          <p14:tracePt t="81740" x="3416300" y="5156200"/>
          <p14:tracePt t="81741" x="3397250" y="5175250"/>
          <p14:tracePt t="81771" x="3352800" y="5200650"/>
          <p14:tracePt t="81774" x="3340100" y="5219700"/>
          <p14:tracePt t="81786" x="3327400" y="5226050"/>
          <p14:tracePt t="81811" x="3295650" y="5238750"/>
          <p14:tracePt t="81819" x="3276600" y="5238750"/>
          <p14:tracePt t="81846" x="3225800" y="5251450"/>
          <p14:tracePt t="81853" x="3206750" y="5251450"/>
          <p14:tracePt t="81869" x="3181350" y="5257800"/>
          <p14:tracePt t="81888" x="3155950" y="5257800"/>
          <p14:tracePt t="81911" x="3117850" y="5245100"/>
          <p14:tracePt t="81927" x="3105150" y="5238750"/>
          <p14:tracePt t="81958" x="3086100" y="5232400"/>
          <p14:tracePt t="81969" x="3079750" y="5226050"/>
          <p14:tracePt t="81994" x="3048000" y="5207000"/>
          <p14:tracePt t="82012" x="3022600" y="5194300"/>
          <p14:tracePt t="82019" x="3009900" y="5187950"/>
          <p14:tracePt t="82045" x="3003550" y="5181600"/>
          <p14:tracePt t="82053" x="2997200" y="5181600"/>
          <p14:tracePt t="82069" x="2990850" y="5181600"/>
          <p14:tracePt t="82197" x="2984500" y="5181600"/>
          <p14:tracePt t="82221" x="2971800" y="5181600"/>
          <p14:tracePt t="82229" x="2965450" y="5181600"/>
          <p14:tracePt t="82245" x="2959100" y="5181600"/>
          <p14:tracePt t="82262" x="2946400" y="5181600"/>
          <p14:tracePt t="82270" x="2940050" y="5181600"/>
          <p14:tracePt t="82293" x="2901950" y="5194300"/>
          <p14:tracePt t="82310" x="2863850" y="5194300"/>
          <p14:tracePt t="82336" x="2813050" y="5200650"/>
          <p14:tracePt t="82362" x="2755900" y="5207000"/>
          <p14:tracePt t="82381" x="2660650" y="5207000"/>
          <p14:tracePt t="82389" x="2616200" y="5207000"/>
          <p14:tracePt t="82404" x="2571750" y="5207000"/>
          <p14:tracePt t="82429" x="2406650" y="5207000"/>
          <p14:tracePt t="82446" x="2330450" y="5207000"/>
          <p14:tracePt t="82466" x="2279650" y="5207000"/>
          <p14:tracePt t="82471" x="2241550" y="5207000"/>
          <p14:tracePt t="82497" x="2197100" y="5213350"/>
          <p14:tracePt t="82512" x="2190750" y="5213350"/>
          <p14:tracePt t="82605" x="2184400" y="5213350"/>
          <p14:tracePt t="82613" x="2178050" y="5213350"/>
          <p14:tracePt t="82629" x="2165350" y="5213350"/>
          <p14:tracePt t="82648" x="2114550" y="5219700"/>
          <p14:tracePt t="82669" x="2076450" y="5219700"/>
          <p14:tracePt t="82695" x="2063750" y="5219700"/>
          <p14:tracePt t="82714" x="2057400" y="5219700"/>
          <p14:tracePt t="82845" x="2051050" y="5219700"/>
          <p14:tracePt t="82870" x="2044700" y="5219700"/>
          <p14:tracePt t="82877" x="2038350" y="5219700"/>
          <p14:tracePt t="82887" x="2032000" y="5219700"/>
          <p14:tracePt t="82915" x="2006600" y="5219700"/>
          <p14:tracePt t="82937" x="1974850" y="5213350"/>
          <p14:tracePt t="82954" x="1949450" y="5200650"/>
          <p14:tracePt t="82980" x="1917700" y="5194300"/>
          <p14:tracePt t="82997" x="1898650" y="5187950"/>
          <p14:tracePt t="82997" x="1892300" y="5181600"/>
          <p14:tracePt t="83017" x="1879600" y="5168900"/>
          <p14:tracePt t="83046" x="1847850" y="5143500"/>
          <p14:tracePt t="83053" x="1847850" y="5137150"/>
          <p14:tracePt t="83079" x="1841500" y="5130800"/>
          <p14:tracePt t="83101" x="1841500" y="5124450"/>
          <p14:tracePt t="83271" x="1841500" y="5111750"/>
          <p14:tracePt t="83278" x="1847850" y="5099050"/>
          <p14:tracePt t="83305" x="1847850" y="5092700"/>
          <p14:tracePt t="83333" x="1854200" y="5086350"/>
          <p14:tracePt t="83345" x="1854200" y="5080000"/>
          <p14:tracePt t="83362" x="1854200" y="5073650"/>
          <p14:tracePt t="83379" x="1860550" y="5073650"/>
          <p14:tracePt t="83462" x="1860550" y="5067300"/>
          <p14:tracePt t="83478" x="1860550" y="5060950"/>
          <p14:tracePt t="83486" x="1866900" y="5048250"/>
          <p14:tracePt t="83526" x="1866900" y="5041900"/>
          <p14:tracePt t="83542" x="1866900" y="5035550"/>
          <p14:tracePt t="83565" x="1866900" y="5029200"/>
          <p14:tracePt t="83573" x="1866900" y="5022850"/>
          <p14:tracePt t="83596" x="1866900" y="5016500"/>
          <p14:tracePt t="83614" x="1873250" y="5003800"/>
          <p14:tracePt t="83630" x="1879600" y="4991100"/>
          <p14:tracePt t="83639" x="1879600" y="4984750"/>
          <p14:tracePt t="83671" x="1898650" y="4965700"/>
          <p14:tracePt t="83701" x="1905000" y="4965700"/>
          <p14:tracePt t="83709" x="1905000" y="4959350"/>
          <p14:tracePt t="83757" x="1911350" y="4953000"/>
          <p14:tracePt t="83774" x="1911350" y="4946650"/>
          <p14:tracePt t="83790" x="1917700" y="4946650"/>
          <p14:tracePt t="83798" x="1924050" y="4946650"/>
          <p14:tracePt t="83815" x="1930400" y="4946650"/>
          <p14:tracePt t="83839" x="1943100" y="4933950"/>
          <p14:tracePt t="83854" x="1949450" y="4933950"/>
          <p14:tracePt t="83862" x="1949450" y="4927600"/>
          <p14:tracePt t="83879" x="1962150" y="4927600"/>
          <p14:tracePt t="83897" x="1981200" y="4914900"/>
          <p14:tracePt t="83928" x="2019300" y="4889500"/>
          <p14:tracePt t="83947" x="2038350" y="4883150"/>
          <p14:tracePt t="83971" x="2070100" y="4876800"/>
          <p14:tracePt t="84000" x="2101850" y="4870450"/>
          <p14:tracePt t="84021" x="2120900" y="4864100"/>
          <p14:tracePt t="84021" x="2127250" y="4864100"/>
          <p14:tracePt t="84047" x="2152650" y="4857750"/>
          <p14:tracePt t="84067" x="2171700" y="4845050"/>
          <p14:tracePt t="84079" x="2190750" y="4838700"/>
          <p14:tracePt t="84096" x="2216150" y="4832350"/>
          <p14:tracePt t="84117" x="2235200" y="4819650"/>
          <p14:tracePt t="84128" x="2273300" y="4813300"/>
          <p14:tracePt t="84136" x="2292350" y="4813300"/>
          <p14:tracePt t="84162" x="2336800" y="4813300"/>
          <p14:tracePt t="84179" x="2368550" y="4813300"/>
          <p14:tracePt t="84187" x="2374900" y="4813300"/>
          <p14:tracePt t="84212" x="2393950" y="4813300"/>
          <p14:tracePt t="84220" x="2400300" y="4813300"/>
          <p14:tracePt t="84246" x="2425700" y="4813300"/>
          <p14:tracePt t="84265" x="2451100" y="4813300"/>
          <p14:tracePt t="84284" x="2482850" y="4813300"/>
          <p14:tracePt t="84286" x="2489200" y="4813300"/>
          <p14:tracePt t="84312" x="2508250" y="4813300"/>
          <p14:tracePt t="84320" x="2520950" y="4806950"/>
          <p14:tracePt t="84345" x="2565400" y="4787900"/>
          <p14:tracePt t="84363" x="2597150" y="4781550"/>
          <p14:tracePt t="84384" x="2641600" y="4775200"/>
          <p14:tracePt t="84395" x="2654300" y="4775200"/>
          <p14:tracePt t="84412" x="2692400" y="4781550"/>
          <p14:tracePt t="84420" x="2705100" y="4787900"/>
          <p14:tracePt t="84443" x="2749550" y="4806950"/>
          <p14:tracePt t="84467" x="2774950" y="4813300"/>
          <p14:tracePt t="84478" x="2794000" y="4813300"/>
          <p14:tracePt t="84495" x="2800350" y="4813300"/>
          <p14:tracePt t="84511" x="2813050" y="4813300"/>
          <p14:tracePt t="84528" x="2819400" y="4813300"/>
          <p14:tracePt t="84546" x="2832100" y="4806950"/>
          <p14:tracePt t="84568" x="2851150" y="4800600"/>
          <p14:tracePt t="84579" x="2857500" y="4800600"/>
          <p14:tracePt t="84587" x="2863850" y="4800600"/>
          <p14:tracePt t="84603" x="2882900" y="4794250"/>
          <p14:tracePt t="84624" x="2914650" y="4794250"/>
          <p14:tracePt t="84655" x="2990850" y="4800600"/>
          <p14:tracePt t="84662" x="3022600" y="4800600"/>
          <p14:tracePt t="84670" x="3048000" y="4806950"/>
          <p14:tracePt t="84689" x="3098800" y="4813300"/>
          <p14:tracePt t="84713" x="3175000" y="4813300"/>
          <p14:tracePt t="84743" x="3308350" y="4813300"/>
          <p14:tracePt t="84763" x="3346450" y="4819650"/>
          <p14:tracePt t="84779" x="3359150" y="4819650"/>
          <p14:tracePt t="84788" x="3365500" y="4819650"/>
          <p14:tracePt t="84878" x="3371850" y="4819650"/>
          <p14:tracePt t="84887" x="3378200" y="4819650"/>
          <p14:tracePt t="84910" x="3384550" y="4819650"/>
          <p14:tracePt t="84920" x="3390900" y="4819650"/>
          <p14:tracePt t="84946" x="3409950" y="4826000"/>
          <p14:tracePt t="84962" x="3422650" y="4832350"/>
          <p14:tracePt t="84980" x="3454400" y="4832350"/>
          <p14:tracePt t="85002" x="3498850" y="4845050"/>
          <p14:tracePt t="85012" x="3517900" y="4845050"/>
          <p14:tracePt t="85029" x="3556000" y="4845050"/>
          <p14:tracePt t="85030" x="3568700" y="4845050"/>
          <p14:tracePt t="85046" x="3594100" y="4845050"/>
          <p14:tracePt t="85062" x="3606800" y="4845050"/>
          <p14:tracePt t="85081" x="3638550" y="4845050"/>
          <p14:tracePt t="85101" x="3676650" y="4851400"/>
          <p14:tracePt t="85112" x="3721100" y="4857750"/>
          <p14:tracePt t="85129" x="3778250" y="4864100"/>
          <p14:tracePt t="85147" x="3841750" y="4870450"/>
          <p14:tracePt t="85164" x="3879850" y="4883150"/>
          <p14:tracePt t="85184" x="3943350" y="4902200"/>
          <p14:tracePt t="85190" x="3949700" y="4902200"/>
          <p14:tracePt t="85213" x="3962400" y="4902200"/>
          <p14:tracePt t="85286" x="3968750" y="4902200"/>
          <p14:tracePt t="85294" x="3975100" y="4895850"/>
          <p14:tracePt t="85312" x="3981450" y="4883150"/>
          <p14:tracePt t="85330" x="3987800" y="4876800"/>
          <p14:tracePt t="85346" x="3994150" y="4870450"/>
          <p14:tracePt t="85430" x="3994150" y="4864100"/>
          <p14:tracePt t="85438" x="3994150" y="4851400"/>
          <p14:tracePt t="85450" x="3994150" y="4832350"/>
          <p14:tracePt t="85462" x="3987800" y="4813300"/>
          <p14:tracePt t="85471" x="3981450" y="4800600"/>
          <p14:tracePt t="85495" x="3975100" y="4800600"/>
          <p14:tracePt t="85518" x="3962400" y="4800600"/>
          <p14:tracePt t="85529" x="3949700" y="4800600"/>
          <p14:tracePt t="85550" x="3886200" y="4787900"/>
          <p14:tracePt t="85562" x="3867150" y="4781550"/>
          <p14:tracePt t="85575" x="3816350" y="4781550"/>
          <p14:tracePt t="85593" x="3771900" y="4781550"/>
          <p14:tracePt t="85614" x="3702050" y="4781550"/>
          <p14:tracePt t="85635" x="3663950" y="4775200"/>
          <p14:tracePt t="85645" x="3644900" y="4775200"/>
          <p14:tracePt t="85662" x="3600450" y="4768850"/>
          <p14:tracePt t="85679" x="3562350" y="4768850"/>
          <p14:tracePt t="85696" x="3536950" y="4768850"/>
          <p14:tracePt t="85713" x="3505200" y="4768850"/>
          <p14:tracePt t="85735" x="3441700" y="4768850"/>
          <p14:tracePt t="85746" x="3403600" y="4768850"/>
          <p14:tracePt t="85753" x="3378200" y="4768850"/>
          <p14:tracePt t="85779" x="3270250" y="4775200"/>
          <p14:tracePt t="85798" x="3225800" y="4781550"/>
          <p14:tracePt t="85804" x="3206750" y="4781550"/>
          <p14:tracePt t="85829" x="3149600" y="4781550"/>
          <p14:tracePt t="85845" x="3130550" y="4781550"/>
          <p14:tracePt t="85853" x="3117850" y="4781550"/>
          <p14:tracePt t="85879" x="3054350" y="4781550"/>
          <p14:tracePt t="85896" x="3035300" y="4781550"/>
          <p14:tracePt t="85917" x="3009900" y="4787900"/>
          <p14:tracePt t="85930" x="2984500" y="4787900"/>
          <p14:tracePt t="85937" x="2965450" y="4787900"/>
          <p14:tracePt t="85954" x="2940050" y="4787900"/>
          <p14:tracePt t="85980" x="2870200" y="4787900"/>
          <p14:tracePt t="86001" x="2794000" y="4794250"/>
          <p14:tracePt t="86012" x="2768600" y="4794250"/>
          <p14:tracePt t="86029" x="2724150" y="4794250"/>
          <p14:tracePt t="86037" x="2705100" y="4794250"/>
          <p14:tracePt t="86063" x="2565400" y="4794250"/>
          <p14:tracePt t="86080" x="2501900" y="4794250"/>
          <p14:tracePt t="86101" x="2432050" y="4794250"/>
          <p14:tracePt t="86113" x="2362200" y="4794250"/>
          <p14:tracePt t="86120" x="2330450" y="4794250"/>
          <p14:tracePt t="86138" x="2247900" y="4794250"/>
          <p14:tracePt t="86165" x="2152650" y="4794250"/>
          <p14:tracePt t="86179" x="2095500" y="4794250"/>
          <p14:tracePt t="86188" x="2070100" y="4794250"/>
          <p14:tracePt t="86213" x="2025650" y="4787900"/>
          <p14:tracePt t="86229" x="2012950" y="4787900"/>
          <p14:tracePt t="86511" x="2012950" y="4781550"/>
          <p14:tracePt t="86535" x="2025650" y="4781550"/>
          <p14:tracePt t="86543" x="2032000" y="4781550"/>
          <p14:tracePt t="86561" x="2044700" y="4781550"/>
          <p14:tracePt t="86595" x="2082800" y="4800600"/>
          <p14:tracePt t="86621" x="2190750" y="4851400"/>
          <p14:tracePt t="86648" x="2330450" y="4921250"/>
          <p14:tracePt t="86655" x="2368550" y="4940300"/>
          <p14:tracePt t="86683" x="2451100" y="5010150"/>
          <p14:tracePt t="86699" x="2482850" y="5041900"/>
          <p14:tracePt t="86721" x="2501900" y="5080000"/>
          <p14:tracePt t="86737" x="2514600" y="5099050"/>
          <p14:tracePt t="86754" x="2533650" y="5124450"/>
          <p14:tracePt t="86771" x="2546350" y="5130800"/>
          <p14:tracePt t="86887" x="2559050" y="5130800"/>
          <p14:tracePt t="86895" x="2565400" y="5124450"/>
          <p14:tracePt t="86913" x="2597150" y="5105400"/>
          <p14:tracePt t="86930" x="2628900" y="5073650"/>
          <p14:tracePt t="86948" x="2679700" y="5035550"/>
          <p14:tracePt t="86966" x="2692400" y="5003800"/>
          <p14:tracePt t="86967" x="2698750" y="4997450"/>
          <p14:tracePt t="86989" x="2698750" y="4991100"/>
          <p14:tracePt t="87014" x="2711450" y="4984750"/>
          <p14:tracePt t="87032" x="2711450" y="4978400"/>
          <p14:tracePt t="87135" x="2717800" y="4972050"/>
          <p14:tracePt t="87143" x="2724150" y="4972050"/>
          <p14:tracePt t="87157" x="2730500" y="4972050"/>
          <p14:tracePt t="87173" x="2743200" y="4959350"/>
          <p14:tracePt t="87196" x="2755900" y="4953000"/>
          <p14:tracePt t="87213" x="2762250" y="4940300"/>
          <p14:tracePt t="87229" x="2768600" y="4933950"/>
          <p14:tracePt t="87246" x="2781300" y="4927600"/>
          <p14:tracePt t="87247" x="2781300" y="4921250"/>
          <p14:tracePt t="87263" x="2794000" y="4914900"/>
          <p14:tracePt t="87293" x="2800350" y="4914900"/>
          <p14:tracePt t="87297" x="2800350" y="4908550"/>
          <p14:tracePt t="87343" x="2800350" y="4902200"/>
          <p14:tracePt t="87647" x="2806700" y="4902200"/>
          <p14:tracePt t="87663" x="2813050" y="4895850"/>
          <p14:tracePt t="89600" x="2813050" y="4883150"/>
          <p14:tracePt t="89608" x="2813050" y="4864100"/>
          <p14:tracePt t="89615" x="2813050" y="4851400"/>
          <p14:tracePt t="89648" x="2813050" y="4845050"/>
          <p14:tracePt t="89656" x="2813050" y="4838700"/>
          <p14:tracePt t="89667" x="2813050" y="4832350"/>
          <p14:tracePt t="89687" x="2813050" y="4826000"/>
          <p14:tracePt t="89800" x="2813050" y="4813300"/>
          <p14:tracePt t="89808" x="2813050" y="4800600"/>
          <p14:tracePt t="89816" x="2813050" y="4787900"/>
          <p14:tracePt t="89824" x="2813050" y="4781550"/>
          <p14:tracePt t="89848" x="2813050" y="4775200"/>
          <p14:tracePt t="94569" x="2825750" y="4775200"/>
          <p14:tracePt t="94577" x="2832100" y="4781550"/>
          <p14:tracePt t="94585" x="2851150" y="4781550"/>
          <p14:tracePt t="94898" x="2851150" y="4800600"/>
          <p14:tracePt t="94905" x="2851150" y="4832350"/>
          <p14:tracePt t="94936" x="2851150" y="4864100"/>
          <p14:tracePt t="94951" x="2851150" y="4870450"/>
          <p14:tracePt t="94968" x="2851150" y="4883150"/>
          <p14:tracePt t="95009" x="2851150" y="4889500"/>
          <p14:tracePt t="95097" x="2838450" y="4908550"/>
          <p14:tracePt t="95106" x="2832100" y="4921250"/>
          <p14:tracePt t="95125" x="2825750" y="4940300"/>
          <p14:tracePt t="95154" x="2806700" y="4984750"/>
          <p14:tracePt t="95175" x="2800350" y="4997450"/>
          <p14:tracePt t="95201" x="2800350" y="5029200"/>
          <p14:tracePt t="95216" x="2800350" y="5048250"/>
          <p14:tracePt t="95233" x="2800350" y="5060950"/>
          <p14:tracePt t="95251" x="2794000" y="5080000"/>
          <p14:tracePt t="95258" x="2794000" y="5092700"/>
          <p14:tracePt t="95274" x="2794000" y="5099050"/>
          <p14:tracePt t="95290" x="2787650" y="5111750"/>
          <p14:tracePt t="95316" x="2787650" y="5118100"/>
          <p14:tracePt t="95332" x="2787650" y="5124450"/>
          <p14:tracePt t="95351" x="2781300" y="5130800"/>
          <p14:tracePt t="95371" x="2781300" y="5149850"/>
          <p14:tracePt t="95385" x="2781300" y="5156200"/>
          <p14:tracePt t="95398" x="2781300" y="5168900"/>
          <p14:tracePt t="95414" x="2781300" y="5181600"/>
          <p14:tracePt t="95433" x="2781300" y="5207000"/>
          <p14:tracePt t="95442" x="2781300" y="5219700"/>
          <p14:tracePt t="95464" x="2781300" y="5232400"/>
          <p14:tracePt t="95481" x="2781300" y="5257800"/>
          <p14:tracePt t="95499" x="2781300" y="5276850"/>
          <p14:tracePt t="95516" x="2787650" y="5289550"/>
          <p14:tracePt t="95537" x="2787650" y="5302250"/>
          <p14:tracePt t="95561" x="2787650" y="5308600"/>
          <p14:tracePt t="95569" x="2787650" y="5314950"/>
          <p14:tracePt t="95585" x="2787650" y="5321300"/>
          <p14:tracePt t="95600" x="2787650" y="5334000"/>
          <p14:tracePt t="95620" x="2800350" y="5397500"/>
          <p14:tracePt t="95632" x="2813050" y="5422900"/>
          <p14:tracePt t="95648" x="2825750" y="5461000"/>
          <p14:tracePt t="95662" x="2838450" y="5511800"/>
          <p14:tracePt t="95681" x="2857500" y="5556250"/>
          <p14:tracePt t="95700" x="2876550" y="5594350"/>
          <p14:tracePt t="95721" x="2882900" y="5613400"/>
          <p14:tracePt t="95722" x="2882900" y="5632450"/>
          <p14:tracePt t="95737" x="2882900" y="5638800"/>
          <p14:tracePt t="95753" x="2882900" y="5645150"/>
          <p14:tracePt t="95765" x="2882900" y="5651500"/>
          <p14:tracePt t="95782" x="2882900" y="5683250"/>
          <p14:tracePt t="95800" x="2876550" y="5721350"/>
          <p14:tracePt t="95807" x="2870200" y="5746750"/>
          <p14:tracePt t="95826" x="2857500" y="5822950"/>
          <p14:tracePt t="95848" x="2857500" y="5861050"/>
          <p14:tracePt t="95862" x="2857500" y="5905500"/>
          <p14:tracePt t="95882" x="2857500" y="5956300"/>
          <p14:tracePt t="95912" x="2876550" y="6000750"/>
          <p14:tracePt t="95924" x="2876550" y="6019800"/>
          <p14:tracePt t="96034" x="2882900" y="6019800"/>
          <p14:tracePt t="96042" x="2882900" y="6026150"/>
          <p14:tracePt t="96058" x="2889250" y="6026150"/>
          <p14:tracePt t="96066" x="2889250" y="6032500"/>
          <p14:tracePt t="96088" x="2889250" y="6045200"/>
          <p14:tracePt t="96099" x="2901950" y="6057900"/>
          <p14:tracePt t="96117" x="2908300" y="6070600"/>
          <p14:tracePt t="96133" x="2921000" y="6076950"/>
          <p14:tracePt t="96151" x="2933700" y="6083300"/>
          <p14:tracePt t="96259" x="2933700" y="6089650"/>
          <p14:tracePt t="96266" x="2940050" y="6102350"/>
          <p14:tracePt t="96283" x="2940050" y="6115050"/>
          <p14:tracePt t="96296" x="2946400" y="6121400"/>
          <p14:tracePt t="96317" x="2959100" y="6165850"/>
          <p14:tracePt t="96336" x="2965450" y="6191250"/>
          <p14:tracePt t="96364" x="2971800" y="6210300"/>
          <p14:tracePt t="96442" x="2965450" y="6216650"/>
          <p14:tracePt t="96474" x="2959100" y="6223000"/>
          <p14:tracePt t="96611" x="2952750" y="6229350"/>
          <p14:tracePt t="96634" x="2952750" y="6235700"/>
          <p14:tracePt t="96651" x="2946400" y="6242050"/>
          <p14:tracePt t="96658" x="2940050" y="6242050"/>
          <p14:tracePt t="96674" x="2940050" y="6248400"/>
          <p14:tracePt t="96686" x="2933700" y="6254750"/>
          <p14:tracePt t="96694" x="2933700" y="6261100"/>
          <p14:tracePt t="96710" x="2921000" y="6267450"/>
          <p14:tracePt t="96736" x="2914650" y="6280150"/>
          <p14:tracePt t="96750" x="2901950" y="6280150"/>
          <p14:tracePt t="96766" x="2889250" y="6292850"/>
          <p14:tracePt t="96784" x="2876550" y="6292850"/>
          <p14:tracePt t="96816" x="2863850" y="6299200"/>
          <p14:tracePt t="96891" x="2857500" y="6299200"/>
          <p14:tracePt t="96898" x="2851150" y="6299200"/>
          <p14:tracePt t="96917" x="2844800" y="6299200"/>
          <p14:tracePt t="96934" x="2838450" y="6305550"/>
          <p14:tracePt t="96951" x="2832100" y="6311900"/>
          <p14:tracePt t="97026" x="2825750" y="6311900"/>
          <p14:tracePt t="97228" x="2825750" y="6305550"/>
          <p14:tracePt t="97235" x="2825750" y="6286500"/>
          <p14:tracePt t="97258" x="2825750" y="6273800"/>
          <p14:tracePt t="97259" x="2825750" y="6267450"/>
          <p14:tracePt t="97285" x="2825750" y="6254750"/>
          <p14:tracePt t="97291" x="2825750" y="6248400"/>
          <p14:tracePt t="97313" x="2832100" y="6242050"/>
          <p14:tracePt t="97339" x="2832100" y="6235700"/>
          <p14:tracePt t="97378" x="2838450" y="6229350"/>
          <p14:tracePt t="97402" x="2838450" y="6223000"/>
          <p14:tracePt t="97410" x="2844800" y="6216650"/>
          <p14:tracePt t="97418" x="2851150" y="6216650"/>
          <p14:tracePt t="97439" x="2857500" y="6203950"/>
          <p14:tracePt t="97467" x="2876550" y="6197600"/>
          <p14:tracePt t="97483" x="2882900" y="6197600"/>
          <p14:tracePt t="97501" x="2889250" y="6191250"/>
          <p14:tracePt t="97521" x="2895600" y="6191250"/>
          <p14:tracePt t="97532" x="2901950" y="6184900"/>
          <p14:tracePt t="97549" x="2914650" y="6184900"/>
          <p14:tracePt t="97567" x="2927350" y="6184900"/>
          <p14:tracePt t="97585" x="2933700" y="6184900"/>
          <p14:tracePt t="97606" x="2946400" y="6184900"/>
          <p14:tracePt t="97658" x="2952750" y="6184900"/>
          <p14:tracePt t="97675" x="2952750" y="6178550"/>
          <p14:tracePt t="97689" x="2965450" y="6178550"/>
          <p14:tracePt t="97708" x="2971800" y="6178550"/>
          <p14:tracePt t="97733" x="2990850" y="6178550"/>
          <p14:tracePt t="97751" x="3003550" y="6178550"/>
          <p14:tracePt t="97810" x="3009900" y="6178550"/>
          <p14:tracePt t="97818" x="3022600" y="6178550"/>
          <p14:tracePt t="97834" x="3035300" y="6184900"/>
          <p14:tracePt t="97850" x="3048000" y="6184900"/>
          <p14:tracePt t="97871" x="3054350" y="6197600"/>
          <p14:tracePt t="97883" x="3079750" y="6216650"/>
          <p14:tracePt t="97900" x="3111500" y="6242050"/>
          <p14:tracePt t="97916" x="3136900" y="6254750"/>
          <p14:tracePt t="97933" x="3149600" y="6267450"/>
          <p14:tracePt t="97986" x="3143250" y="6273800"/>
          <p14:tracePt t="97994" x="3136900" y="6273800"/>
          <p14:tracePt t="98002" x="3130550" y="6280150"/>
          <p14:tracePt t="98017" x="3124200" y="6286500"/>
          <p14:tracePt t="98034" x="3105150" y="6299200"/>
          <p14:tracePt t="98056" x="3098800" y="6305550"/>
          <p14:tracePt t="98259" x="3105150" y="6305550"/>
          <p14:tracePt t="98268" x="3111500" y="6299200"/>
          <p14:tracePt t="98283" x="3124200" y="6273800"/>
          <p14:tracePt t="98301" x="3130550" y="6248400"/>
          <p14:tracePt t="98323" x="3155950" y="6210300"/>
          <p14:tracePt t="98333" x="3175000" y="6191250"/>
          <p14:tracePt t="98350" x="3238500" y="6146800"/>
          <p14:tracePt t="98368" x="3289300" y="6121400"/>
          <p14:tracePt t="98384" x="3346450" y="6102350"/>
          <p14:tracePt t="98401" x="3403600" y="6102350"/>
          <p14:tracePt t="98423" x="3473450" y="6115050"/>
          <p14:tracePt t="98434" x="3486150" y="6115050"/>
          <p14:tracePt t="98441" x="3492500" y="6134100"/>
          <p14:tracePt t="98467" x="3498850" y="6134100"/>
          <p14:tracePt t="98498" x="3505200" y="6134100"/>
          <p14:tracePt t="98515" x="3511550" y="6134100"/>
          <p14:tracePt t="98546" x="3517900" y="6134100"/>
          <p14:tracePt t="98643" x="3517900" y="6127750"/>
          <p14:tracePt t="98651" x="3524250" y="6127750"/>
          <p14:tracePt t="98668" x="3530600" y="6121400"/>
          <p14:tracePt t="98755" x="3530600" y="6127750"/>
          <p14:tracePt t="98763" x="3530600" y="6140450"/>
          <p14:tracePt t="98775" x="3530600" y="6153150"/>
          <p14:tracePt t="98791" x="3524250" y="6165850"/>
          <p14:tracePt t="98808" x="3517900" y="6184900"/>
          <p14:tracePt t="98833" x="3517900" y="6197600"/>
          <p14:tracePt t="98947" x="3517900" y="6191250"/>
          <p14:tracePt t="99371" x="3517900" y="6184900"/>
          <p14:tracePt t="99387" x="3524250" y="6184900"/>
          <p14:tracePt t="99411" x="3530600" y="6184900"/>
          <p14:tracePt t="99422" x="3530600" y="6178550"/>
          <p14:tracePt t="99435" x="3536950" y="6178550"/>
          <p14:tracePt t="99451" x="3536950" y="6172200"/>
          <p14:tracePt t="99463" x="3543300" y="6172200"/>
          <p14:tracePt t="99481" x="3549650" y="6165850"/>
          <p14:tracePt t="99503" x="3568700" y="6159500"/>
          <p14:tracePt t="99518" x="3587750" y="6153150"/>
          <p14:tracePt t="99563" x="3594100" y="6153150"/>
          <p14:tracePt t="99699" x="3587750" y="6153150"/>
          <p14:tracePt t="99715" x="3587750" y="6159500"/>
          <p14:tracePt t="99723" x="3587750" y="6165850"/>
          <p14:tracePt t="100836" x="3581400" y="6165850"/>
          <p14:tracePt t="100851" x="3575050" y="6165850"/>
          <p14:tracePt t="100860" x="3568700" y="6165850"/>
          <p14:tracePt t="101388" x="3562350" y="6165850"/>
          <p14:tracePt t="101524" x="3556000" y="6165850"/>
          <p14:tracePt t="101532" x="3549650" y="6159500"/>
          <p14:tracePt t="101555" x="3536950" y="6146800"/>
          <p14:tracePt t="101564" x="3536950" y="6140450"/>
          <p14:tracePt t="101583" x="3530600" y="6140450"/>
          <p14:tracePt t="103301" x="3543300" y="6108700"/>
          <p14:tracePt t="103308" x="3562350" y="6083300"/>
          <p14:tracePt t="103324" x="3575050" y="6057900"/>
          <p14:tracePt t="103356" x="3587750" y="6032500"/>
          <p14:tracePt t="103364" x="3594100" y="6026150"/>
          <p14:tracePt t="103492" x="3594100" y="6019800"/>
          <p14:tracePt t="103500" x="3594100" y="5981700"/>
          <p14:tracePt t="103519" x="3568700" y="5848350"/>
          <p14:tracePt t="103536" x="3517900" y="5664200"/>
          <p14:tracePt t="103557" x="3448050" y="5384800"/>
          <p14:tracePt t="103569" x="3409950" y="5321300"/>
          <p14:tracePt t="103585" x="3346450" y="5200650"/>
          <p14:tracePt t="103602" x="3257550" y="5086350"/>
          <p14:tracePt t="103618" x="3143250" y="4965700"/>
          <p14:tracePt t="103626" x="3067050" y="4908550"/>
          <p14:tracePt t="103657" x="2952750" y="4826000"/>
          <p14:tracePt t="103773" x="2940050" y="4826000"/>
          <p14:tracePt t="103781" x="2889250" y="4838700"/>
          <p14:tracePt t="103803" x="2806700" y="4883150"/>
          <p14:tracePt t="103825" x="2768600" y="4940300"/>
          <p14:tracePt t="103836" x="2755900" y="4959350"/>
          <p14:tracePt t="103843" x="2749550" y="4972050"/>
          <p14:tracePt t="103869" x="2762250" y="5035550"/>
          <p14:tracePt t="103889" x="2787650" y="5086350"/>
          <p14:tracePt t="103894" x="2813050" y="5105400"/>
          <p14:tracePt t="103910" x="2863850" y="5181600"/>
          <p14:tracePt t="103935" x="2921000" y="5257800"/>
          <p14:tracePt t="103953" x="2940050" y="5257800"/>
          <p14:tracePt t="103960" x="2959100" y="5257800"/>
          <p14:tracePt t="103986" x="2990850" y="5251450"/>
          <p14:tracePt t="104007" x="3022600" y="5232400"/>
          <p14:tracePt t="104019" x="3048000" y="5226050"/>
          <p14:tracePt t="104035" x="3067050" y="5226050"/>
          <p14:tracePt t="104052" x="3098800" y="5226050"/>
          <p14:tracePt t="104052" x="3105150" y="5219700"/>
          <p14:tracePt t="104061" x="3111500" y="5219700"/>
          <p14:tracePt t="104081" x="3143250" y="5213350"/>
          <p14:tracePt t="104101" x="3238500" y="5187950"/>
          <p14:tracePt t="104127" x="3397250" y="5111750"/>
          <p14:tracePt t="104153" x="3581400" y="5016500"/>
          <p14:tracePt t="104160" x="3657600" y="4991100"/>
          <p14:tracePt t="104179" x="3810000" y="4959350"/>
          <p14:tracePt t="104202" x="4025900" y="4946650"/>
          <p14:tracePt t="104218" x="4165600" y="4933950"/>
          <p14:tracePt t="104234" x="4267200" y="4908550"/>
          <p14:tracePt t="104251" x="4375150" y="4870450"/>
          <p14:tracePt t="104283" x="4565650" y="4806950"/>
          <p14:tracePt t="104294" x="4641850" y="4775200"/>
          <p14:tracePt t="104312" x="4705350" y="4730750"/>
          <p14:tracePt t="104335" x="4794250" y="4673600"/>
          <p14:tracePt t="104352" x="4857750" y="4641850"/>
          <p14:tracePt t="104368" x="4908550" y="4616450"/>
          <p14:tracePt t="104393" x="4978400" y="4584700"/>
          <p14:tracePt t="104410" x="5029200" y="4559300"/>
          <p14:tracePt t="104436" x="5130800" y="4521200"/>
          <p14:tracePt t="104437" x="5175250" y="4502150"/>
          <p14:tracePt t="104458" x="5257800" y="4470400"/>
          <p14:tracePt t="104469" x="5334000" y="4438650"/>
          <p14:tracePt t="104477" x="5372100" y="4432300"/>
          <p14:tracePt t="104502" x="5448300" y="4394200"/>
          <p14:tracePt t="104520" x="5480050" y="4381500"/>
          <p14:tracePt t="104541" x="5492750" y="4375150"/>
          <p14:tracePt t="104552" x="5499100" y="4368800"/>
          <p14:tracePt t="104569" x="5499100" y="4362450"/>
          <p14:tracePt t="104577" x="5505450" y="4356100"/>
          <p14:tracePt t="104598" x="5524500" y="4343400"/>
          <p14:tracePt t="104619" x="5556250" y="4318000"/>
          <p14:tracePt t="104649" x="5600700" y="4292600"/>
          <p14:tracePt t="104653" x="5607050" y="4286250"/>
          <p14:tracePt t="104669" x="5626100" y="4273550"/>
          <p14:tracePt t="104677" x="5638800" y="4267200"/>
          <p14:tracePt t="104694" x="5664200" y="4254500"/>
          <p14:tracePt t="104713" x="5676900" y="4241800"/>
          <p14:tracePt t="104727" x="5683250" y="4235450"/>
          <p14:tracePt t="104751" x="5689600" y="4235450"/>
          <p14:tracePt t="104789" x="5683250" y="4235450"/>
          <p14:tracePt t="104797" x="5676900" y="4235450"/>
          <p14:tracePt t="104805" x="5664200" y="4235450"/>
          <p14:tracePt t="104831" x="5613400" y="4279900"/>
          <p14:tracePt t="104851" x="5549900" y="4368800"/>
          <p14:tracePt t="104861" x="5473700" y="4464050"/>
          <p14:tracePt t="104889" x="5365750" y="4629150"/>
          <p14:tracePt t="104898" x="5327650" y="4667250"/>
          <p14:tracePt t="104916" x="5257800" y="4775200"/>
          <p14:tracePt t="104935" x="5175250" y="4914900"/>
          <p14:tracePt t="104952" x="5124450" y="4984750"/>
          <p14:tracePt t="104969" x="5073650" y="5041900"/>
          <p14:tracePt t="104991" x="5010150" y="5099050"/>
          <p14:tracePt t="105001" x="4991100" y="5111750"/>
          <p14:tracePt t="105018" x="4959350" y="5143500"/>
          <p14:tracePt t="105035" x="4927600" y="5175250"/>
          <p14:tracePt t="105052" x="4902200" y="5200650"/>
          <p14:tracePt t="105070" x="4864100" y="5238750"/>
          <p14:tracePt t="105090" x="4832350" y="5257800"/>
          <p14:tracePt t="105102" x="4806950" y="5283200"/>
          <p14:tracePt t="105119" x="4781550" y="5302250"/>
          <p14:tracePt t="105136" x="4749800" y="5321300"/>
          <p14:tracePt t="105144" x="4743450" y="5327650"/>
          <p14:tracePt t="105160" x="4724400" y="5340350"/>
          <p14:tracePt t="105185" x="4705350" y="5359400"/>
          <p14:tracePt t="105193" x="4705350" y="5372100"/>
          <p14:tracePt t="105219" x="4699000" y="5372100"/>
          <p14:tracePt t="105245" x="4705350" y="5372100"/>
          <p14:tracePt t="105253" x="4724400" y="5334000"/>
          <p14:tracePt t="105274" x="4826000" y="5181600"/>
          <p14:tracePt t="105285" x="4997450" y="4959350"/>
          <p14:tracePt t="105302" x="5207000" y="4794250"/>
          <p14:tracePt t="105319" x="5397500" y="4705350"/>
          <p14:tracePt t="105336" x="5543550" y="4686300"/>
          <p14:tracePt t="105356" x="5613400" y="4673600"/>
          <p14:tracePt t="105368" x="5619750" y="4667250"/>
          <p14:tracePt t="105385" x="5626100" y="4667250"/>
          <p14:tracePt t="105421" x="5626100" y="4660900"/>
          <p14:tracePt t="105429" x="5632450" y="4648200"/>
          <p14:tracePt t="105437" x="5638800" y="4635500"/>
          <p14:tracePt t="105448" x="5645150" y="4622800"/>
          <p14:tracePt t="105467" x="5657850" y="4616450"/>
          <p14:tracePt t="105486" x="5689600" y="4597400"/>
          <p14:tracePt t="105502" x="5702300" y="4591050"/>
          <p14:tracePt t="105521" x="5721350" y="4584700"/>
          <p14:tracePt t="105541" x="5746750" y="4572000"/>
          <p14:tracePt t="105541" x="5765800" y="4565650"/>
          <p14:tracePt t="105552" x="5791200" y="4559300"/>
          <p14:tracePt t="105568" x="5861050" y="4514850"/>
          <p14:tracePt t="105577" x="5918200" y="4483100"/>
          <p14:tracePt t="105593" x="6013450" y="4419600"/>
          <p14:tracePt t="105613" x="6172200" y="4311650"/>
          <p14:tracePt t="105628" x="6223000" y="4279900"/>
          <p14:tracePt t="105652" x="6369050" y="4216400"/>
          <p14:tracePt t="105668" x="6426200" y="4197350"/>
          <p14:tracePt t="105686" x="6464300" y="4159250"/>
          <p14:tracePt t="105716" x="6502400" y="4127500"/>
          <p14:tracePt t="105727" x="6527800" y="4102100"/>
          <p14:tracePt t="105753" x="6553200" y="4076700"/>
          <p14:tracePt t="105805" x="6553200" y="4070350"/>
          <p14:tracePt t="105829" x="6559550" y="4070350"/>
          <p14:tracePt t="105837" x="6565900" y="4070350"/>
          <p14:tracePt t="105845" x="6578600" y="4057650"/>
          <p14:tracePt t="105872" x="6635750" y="4006850"/>
          <p14:tracePt t="105892" x="6686550" y="3968750"/>
          <p14:tracePt t="105920" x="6769100" y="3898900"/>
          <p14:tracePt t="105936" x="6788150" y="3873500"/>
          <p14:tracePt t="105952" x="6794500" y="3867150"/>
          <p14:tracePt t="105970" x="6800850" y="3860800"/>
          <p14:tracePt t="105991" x="6807200" y="3848100"/>
          <p14:tracePt t="106003" x="6807200" y="3841750"/>
          <p14:tracePt t="106010" x="6813550" y="3835400"/>
          <p14:tracePt t="106029" x="6819900" y="3829050"/>
          <p14:tracePt t="106052" x="6838950" y="3803650"/>
          <p14:tracePt t="106068" x="6858000" y="3790950"/>
          <p14:tracePt t="106098" x="6883400" y="3752850"/>
          <p14:tracePt t="106104" x="6889750" y="3746500"/>
          <p14:tracePt t="106110" x="6896100" y="3733800"/>
          <p14:tracePt t="106134" x="6915150" y="3714750"/>
          <p14:tracePt t="106158" x="6940550" y="3689350"/>
          <p14:tracePt t="106168" x="6953250" y="3676650"/>
          <p14:tracePt t="106186" x="6978650" y="3657600"/>
          <p14:tracePt t="106202" x="7004050" y="3638550"/>
          <p14:tracePt t="106220" x="7016750" y="3625850"/>
          <p14:tracePt t="106237" x="7035800" y="3613150"/>
          <p14:tracePt t="106258" x="7048500" y="3600450"/>
          <p14:tracePt t="106269" x="7067550" y="3581400"/>
          <p14:tracePt t="106285" x="7092950" y="3543300"/>
          <p14:tracePt t="106302" x="7131050" y="3492500"/>
          <p14:tracePt t="106325" x="7188200" y="3409950"/>
          <p14:tracePt t="106352" x="7232650" y="3359150"/>
          <p14:tracePt t="106374" x="7251700" y="3321050"/>
          <p14:tracePt t="106385" x="7270750" y="3314700"/>
          <p14:tracePt t="106402" x="7277100" y="3308350"/>
          <p14:tracePt t="106485" x="7289800" y="3314700"/>
          <p14:tracePt t="106493" x="7289800" y="3333750"/>
          <p14:tracePt t="106503" x="7296150" y="3346450"/>
          <p14:tracePt t="106523" x="7302500" y="3346450"/>
          <p14:tracePt t="106742" x="7302500" y="3359150"/>
          <p14:tracePt t="106749" x="7296150" y="3365500"/>
          <p14:tracePt t="106770" x="7289800" y="3403600"/>
          <p14:tracePt t="106789" x="7283450" y="3435350"/>
          <p14:tracePt t="106810" x="7283450" y="3460750"/>
          <p14:tracePt t="106838" x="7283450" y="3473450"/>
          <p14:tracePt t="107046" x="7270750" y="3479800"/>
          <p14:tracePt t="107054" x="7264400" y="3486150"/>
          <p14:tracePt t="107079" x="7239000" y="3536950"/>
          <p14:tracePt t="107105" x="7200900" y="3594100"/>
          <p14:tracePt t="107122" x="7169150" y="3651250"/>
          <p14:tracePt t="107140" x="7131050" y="3695700"/>
          <p14:tracePt t="107160" x="7092950" y="3765550"/>
          <p14:tracePt t="107178" x="7073900" y="3797300"/>
          <p14:tracePt t="107194" x="7061200" y="3816350"/>
          <p14:tracePt t="107218" x="7023100" y="3848100"/>
          <p14:tracePt t="107242" x="6991350" y="3873500"/>
          <p14:tracePt t="107252" x="6965950" y="3892550"/>
          <p14:tracePt t="107269" x="6940550" y="3911600"/>
          <p14:tracePt t="107286" x="6870700" y="3949700"/>
          <p14:tracePt t="107304" x="6826250" y="3968750"/>
          <p14:tracePt t="107311" x="6807200" y="3981450"/>
          <p14:tracePt t="107330" x="6781800" y="3987800"/>
          <p14:tracePt t="107352" x="6756400" y="4000500"/>
          <p14:tracePt t="107369" x="6756400" y="4006850"/>
          <p14:tracePt t="107430" x="6750050" y="4006850"/>
          <p14:tracePt t="107446" x="6737350" y="4006850"/>
          <p14:tracePt t="107454" x="6731000" y="4006850"/>
          <p14:tracePt t="107470" x="6718300" y="4006850"/>
          <p14:tracePt t="107487" x="6699250" y="4006850"/>
          <p14:tracePt t="107495" x="6686550" y="4006850"/>
          <p14:tracePt t="107525" x="6642100" y="4006850"/>
          <p14:tracePt t="107527" x="6623050" y="4006850"/>
          <p14:tracePt t="107545" x="6597650" y="4006850"/>
          <p14:tracePt t="107563" x="6578600" y="4006850"/>
          <p14:tracePt t="107585" x="6553200" y="4006850"/>
          <p14:tracePt t="107616" x="6515100" y="4006850"/>
          <p14:tracePt t="107636" x="6489700" y="4006850"/>
          <p14:tracePt t="107653" x="6457950" y="4000500"/>
          <p14:tracePt t="107670" x="6381750" y="3981450"/>
          <p14:tracePt t="107691" x="6299200" y="3949700"/>
          <p14:tracePt t="107703" x="6210300" y="3930650"/>
          <p14:tracePt t="107720" x="6140450" y="3905250"/>
          <p14:tracePt t="107737" x="6102350" y="3886200"/>
          <p14:tracePt t="107753" x="6089650" y="3886200"/>
          <p14:tracePt t="107806" x="6089650" y="3879850"/>
          <p14:tracePt t="107814" x="6089650" y="3873500"/>
          <p14:tracePt t="107822" x="6096000" y="3848100"/>
          <p14:tracePt t="107837" x="6108700" y="3829050"/>
          <p14:tracePt t="107856" x="6127750" y="3746500"/>
          <p14:tracePt t="107876" x="6165850" y="3651250"/>
          <p14:tracePt t="107895" x="6178550" y="3448050"/>
          <p14:tracePt t="107920" x="6184900" y="3251200"/>
          <p14:tracePt t="107937" x="6178550" y="3162300"/>
          <p14:tracePt t="107954" x="6172200" y="3073400"/>
          <p14:tracePt t="107976" x="6127750" y="2952750"/>
          <p14:tracePt t="107986" x="6115050" y="2914650"/>
          <p14:tracePt t="108002" x="6083300" y="2832100"/>
          <p14:tracePt t="108020" x="6045200" y="2736850"/>
          <p14:tracePt t="108028" x="6032500" y="2698750"/>
          <p14:tracePt t="108059" x="6013450" y="2647950"/>
          <p14:tracePt t="108070" x="6013450" y="2635250"/>
          <p14:tracePt t="108087" x="6026150" y="2628900"/>
          <p14:tracePt t="108103" x="6038850" y="2616200"/>
          <p14:tracePt t="108111" x="6045200" y="2609850"/>
          <p14:tracePt t="108128" x="6057900" y="2597150"/>
          <p14:tracePt t="108153" x="6089650" y="2565400"/>
          <p14:tracePt t="108161" x="6096000" y="2559050"/>
          <p14:tracePt t="108186" x="6146800" y="2508250"/>
          <p14:tracePt t="108204" x="6178550" y="2470150"/>
          <p14:tracePt t="108223" x="6223000" y="2400300"/>
          <p14:tracePt t="108230" x="6235700" y="2368550"/>
          <p14:tracePt t="108245" x="6248400" y="2349500"/>
          <p14:tracePt t="108261" x="6273800" y="2311400"/>
          <p14:tracePt t="108287" x="6330950" y="2209800"/>
          <p14:tracePt t="108304" x="6350000" y="2159000"/>
          <p14:tracePt t="108325" x="6369050" y="2101850"/>
          <p14:tracePt t="108328" x="6381750" y="2057400"/>
          <p14:tracePt t="108344" x="6400800" y="2000250"/>
          <p14:tracePt t="108361" x="6432550" y="1943100"/>
          <p14:tracePt t="108388" x="6470650" y="1905000"/>
          <p14:tracePt t="108398" x="6483350" y="1905000"/>
          <p14:tracePt t="108419" x="6496050" y="1898650"/>
          <p14:tracePt t="108428" x="6502400" y="1892300"/>
          <p14:tracePt t="108445" x="6508750" y="1885950"/>
          <p14:tracePt t="108468" x="6521450" y="1885950"/>
          <p14:tracePt t="108487" x="6527800" y="1885950"/>
          <p14:tracePt t="108508" x="6534150" y="1885950"/>
          <p14:tracePt t="108518" x="6540500" y="1885950"/>
          <p14:tracePt t="108536" x="6546850" y="1885950"/>
          <p14:tracePt t="108553" x="6565900" y="1885950"/>
          <p14:tracePt t="108561" x="6572250" y="1885950"/>
          <p14:tracePt t="108592" x="6597650" y="1879600"/>
          <p14:tracePt t="108598" x="6604000" y="1879600"/>
          <p14:tracePt t="108614" x="6610350" y="1879600"/>
          <p14:tracePt t="108670" x="6623050" y="1879600"/>
          <p14:tracePt t="108678" x="6648450" y="1892300"/>
          <p14:tracePt t="108686" x="6686550" y="1917700"/>
          <p14:tracePt t="108697" x="6743700" y="1949450"/>
          <p14:tracePt t="108719" x="6870700" y="2012950"/>
          <p14:tracePt t="108736" x="6934200" y="2057400"/>
          <p14:tracePt t="108753" x="6978650" y="2101850"/>
          <p14:tracePt t="108770" x="6997700" y="2152650"/>
          <p14:tracePt t="108800" x="7004050" y="2228850"/>
          <p14:tracePt t="108806" x="7010400" y="2260600"/>
          <p14:tracePt t="108814" x="7010400" y="2305050"/>
          <p14:tracePt t="108836" x="7035800" y="2419350"/>
          <p14:tracePt t="108855" x="7086600" y="2578100"/>
          <p14:tracePt t="108876" x="7112000" y="2641600"/>
          <p14:tracePt t="108887" x="7124700" y="2686050"/>
          <p14:tracePt t="108895" x="7124700" y="2705100"/>
          <p14:tracePt t="108921" x="7131050" y="2762250"/>
          <p14:tracePt t="108938" x="7131050" y="2819400"/>
          <p14:tracePt t="108959" x="7131050" y="2870200"/>
          <p14:tracePt t="108970" x="7131050" y="2889250"/>
          <p14:tracePt t="108987" x="7124700" y="2946400"/>
          <p14:tracePt t="108995" x="7124700" y="2971800"/>
          <p14:tracePt t="109011" x="7124700" y="3048000"/>
          <p14:tracePt t="109029" x="7143750" y="3130550"/>
          <p14:tracePt t="109046" x="7162800" y="3206750"/>
          <p14:tracePt t="109046" x="7175500" y="3238500"/>
          <p14:tracePt t="109066" x="7188200" y="3276600"/>
          <p14:tracePt t="109084" x="7188200" y="3308350"/>
          <p14:tracePt t="109103" x="7188200" y="3352800"/>
          <p14:tracePt t="109121" x="7188200" y="3390900"/>
          <p14:tracePt t="109136" x="7188200" y="3422650"/>
          <p14:tracePt t="109154" x="7188200" y="3429000"/>
          <p14:tracePt t="109169" x="7188200" y="3435350"/>
          <p14:tracePt t="109186" x="7188200" y="3441700"/>
          <p14:tracePt t="109203" x="7162800" y="3460750"/>
          <p14:tracePt t="109233" x="7073900" y="3524250"/>
          <p14:tracePt t="109238" x="7048500" y="3549650"/>
          <p14:tracePt t="109254" x="7029450" y="3556000"/>
          <p14:tracePt t="109261" x="6997700" y="3575050"/>
          <p14:tracePt t="109280" x="6946900" y="3619500"/>
          <p14:tracePt t="109304" x="6915150" y="3644900"/>
          <p14:tracePt t="109333" x="6877050" y="3683000"/>
          <p14:tracePt t="109345" x="6851650" y="3702050"/>
          <p14:tracePt t="109370" x="6800850" y="3733800"/>
          <p14:tracePt t="109388" x="6775450" y="3752850"/>
          <p14:tracePt t="109408" x="6718300" y="3784600"/>
          <p14:tracePt t="109420" x="6699250" y="3790950"/>
          <p14:tracePt t="109428" x="6680200" y="3797300"/>
          <p14:tracePt t="109445" x="6673850" y="3810000"/>
          <p14:tracePt t="109464" x="6661150" y="3810000"/>
          <p14:tracePt t="109486" x="6654800" y="3810000"/>
          <p14:tracePt t="109516" x="6648450" y="3816350"/>
          <p14:tracePt t="109537" x="6642100" y="3829050"/>
          <p14:tracePt t="109554" x="6629400" y="3829050"/>
          <p14:tracePt t="109562" x="6616700" y="3835400"/>
          <p14:tracePt t="109587" x="6559550" y="3848100"/>
          <p14:tracePt t="109595" x="6540500" y="3854450"/>
          <p14:tracePt t="109620" x="6451600" y="3879850"/>
          <p14:tracePt t="109628" x="6419850" y="3886200"/>
          <p14:tracePt t="109645" x="6350000" y="3898900"/>
          <p14:tracePt t="109662" x="6273800" y="3924300"/>
          <p14:tracePt t="109662" x="6229350" y="3937000"/>
          <p14:tracePt t="109685" x="6153150" y="3962400"/>
          <p14:tracePt t="109703" x="6032500" y="4000500"/>
          <p14:tracePt t="109720" x="5988050" y="4019550"/>
          <p14:tracePt t="109737" x="5956300" y="4032250"/>
          <p14:tracePt t="109760" x="5937250" y="4044950"/>
          <p14:tracePt t="110415" x="5943600" y="4044950"/>
          <p14:tracePt t="110423" x="5943600" y="4032250"/>
          <p14:tracePt t="110437" x="5943600" y="4019550"/>
          <p14:tracePt t="110453" x="5943600" y="3981450"/>
          <p14:tracePt t="110471" x="5969000" y="3905250"/>
          <p14:tracePt t="110492" x="5981700" y="3841750"/>
          <p14:tracePt t="110504" x="5988050" y="3778250"/>
          <p14:tracePt t="110512" x="5994400" y="3746500"/>
          <p14:tracePt t="110531" x="5994400" y="3702050"/>
          <p14:tracePt t="110554" x="6013450" y="3651250"/>
          <p14:tracePt t="110583" x="6032500" y="3600450"/>
          <p14:tracePt t="110603" x="6038850" y="3568700"/>
          <p14:tracePt t="110621" x="6045200" y="3543300"/>
          <p14:tracePt t="110637" x="6064250" y="3530600"/>
          <p14:tracePt t="110655" x="6070600" y="3505200"/>
          <p14:tracePt t="110677" x="6070600" y="3492500"/>
          <p14:tracePt t="110679" x="6076950" y="3492500"/>
          <p14:tracePt t="110759" x="6089650" y="3498850"/>
          <p14:tracePt t="110767" x="6115050" y="3505200"/>
          <p14:tracePt t="110788" x="6140450" y="3524250"/>
          <p14:tracePt t="110804" x="6165850" y="3530600"/>
          <p14:tracePt t="110871" x="6165850" y="3524250"/>
          <p14:tracePt t="110880" x="6178550" y="3511550"/>
          <p14:tracePt t="110887" x="6178550" y="3486150"/>
          <p14:tracePt t="110901" x="6178550" y="3467100"/>
          <p14:tracePt t="110922" x="6178550" y="3454400"/>
          <p14:tracePt t="110999" x="6184900" y="3467100"/>
          <p14:tracePt t="111007" x="6191250" y="3498850"/>
          <p14:tracePt t="111028" x="6223000" y="3575050"/>
          <p14:tracePt t="111046" x="6254750" y="3644900"/>
          <p14:tracePt t="111068" x="6299200" y="3714750"/>
          <p14:tracePt t="111085" x="6305550" y="3727450"/>
          <p14:tracePt t="111106" x="6311900" y="3733800"/>
          <p14:tracePt t="111351" x="6311900" y="3702050"/>
          <p14:tracePt t="111359" x="6311900" y="3676650"/>
          <p14:tracePt t="111377" x="6318250" y="3638550"/>
          <p14:tracePt t="111404" x="6330950" y="3575050"/>
          <p14:tracePt t="111428" x="6337300" y="3492500"/>
          <p14:tracePt t="111456" x="6343650" y="3352800"/>
          <p14:tracePt t="111477" x="6343650" y="3257550"/>
          <p14:tracePt t="111488" x="6337300" y="3111500"/>
          <p14:tracePt t="111505" x="6324600" y="2971800"/>
          <p14:tracePt t="111522" x="6318250" y="2844800"/>
          <p14:tracePt t="111539" x="6305550" y="2730500"/>
          <p14:tracePt t="111559" x="6299200" y="2616200"/>
          <p14:tracePt t="111572" x="6299200" y="2590800"/>
          <p14:tracePt t="111579" x="6299200" y="2565400"/>
          <p14:tracePt t="111604" x="6299200" y="2432050"/>
          <p14:tracePt t="111621" x="6299200" y="2330450"/>
          <p14:tracePt t="111630" x="6299200" y="2260600"/>
          <p14:tracePt t="111648" x="6292850" y="2095500"/>
          <p14:tracePt t="111672" x="6286500" y="1943100"/>
          <p14:tracePt t="111687" x="6286500" y="1879600"/>
          <p14:tracePt t="111705" x="6280150" y="1860550"/>
          <p14:tracePt t="111722" x="6280150" y="1828800"/>
          <p14:tracePt t="111742" x="6280150" y="1797050"/>
          <p14:tracePt t="111746" x="6280150" y="1784350"/>
          <p14:tracePt t="111771" x="6280150" y="1752600"/>
          <p14:tracePt t="111779" x="6280150" y="1739900"/>
          <p14:tracePt t="111796" x="6280150" y="1708150"/>
          <p14:tracePt t="111822" x="6273800" y="1657350"/>
          <p14:tracePt t="111839" x="6273800" y="1606550"/>
          <p14:tracePt t="111841" x="6273800" y="1555750"/>
          <p14:tracePt t="111850" x="6286500" y="1511300"/>
          <p14:tracePt t="111863" x="6299200" y="1485900"/>
          <p14:tracePt t="111888" x="6362700" y="1390650"/>
          <p14:tracePt t="111905" x="6381750" y="1371600"/>
          <p14:tracePt t="111926" x="6394450" y="1365250"/>
          <p14:tracePt t="111937" x="6407150" y="1365250"/>
          <p14:tracePt t="111954" x="6413500" y="1352550"/>
          <p14:tracePt t="111971" x="6426200" y="1352550"/>
          <p14:tracePt t="111988" x="6445250" y="1339850"/>
          <p14:tracePt t="112010" x="6464300" y="1327150"/>
          <p14:tracePt t="112021" x="6477000" y="1320800"/>
          <p14:tracePt t="112039" x="6489700" y="1308100"/>
          <p14:tracePt t="112039" x="6489700" y="1301750"/>
          <p14:tracePt t="112055" x="6489700" y="1289050"/>
          <p14:tracePt t="112062" x="6496050" y="1276350"/>
          <p14:tracePt t="112089" x="6515100" y="1187450"/>
          <p14:tracePt t="112096" x="6521450" y="1174750"/>
          <p14:tracePt t="112122" x="6527800" y="1168400"/>
          <p14:tracePt t="112240" x="6527800" y="1162050"/>
          <p14:tracePt t="112248" x="6527800" y="1149350"/>
          <p14:tracePt t="112259" x="6527800" y="1130300"/>
          <p14:tracePt t="112276" x="6527800" y="1092200"/>
          <p14:tracePt t="112296" x="6534150" y="1054100"/>
          <p14:tracePt t="112322" x="6540500" y="1041400"/>
          <p14:tracePt t="112864" x="6540500" y="1047750"/>
          <p14:tracePt t="112872" x="6546850" y="1092200"/>
          <p14:tracePt t="112881" x="6553200" y="1117600"/>
          <p14:tracePt t="112901" x="6553200" y="1168400"/>
          <p14:tracePt t="112922" x="6559550" y="1346200"/>
          <p14:tracePt t="112946" x="6591300" y="1549400"/>
          <p14:tracePt t="112963" x="6616700" y="1682750"/>
          <p14:tracePt t="112989" x="6648450" y="1835150"/>
          <p14:tracePt t="113012" x="6654800" y="1968500"/>
          <p14:tracePt t="113030" x="6673850" y="2076450"/>
          <p14:tracePt t="113046" x="6680200" y="2171700"/>
          <p14:tracePt t="113074" x="6692900" y="2400300"/>
          <p14:tracePt t="113080" x="6699250" y="2451100"/>
          <p14:tracePt t="113106" x="6699250" y="2597150"/>
          <p14:tracePt t="113121" x="6680200" y="2679700"/>
          <p14:tracePt t="113134" x="6661150" y="2724150"/>
          <p14:tracePt t="113155" x="6604000" y="2914650"/>
          <p14:tracePt t="113178" x="6559550" y="3136900"/>
          <p14:tracePt t="113183" x="6559550" y="3206750"/>
          <p14:tracePt t="113204" x="6559550" y="3346450"/>
          <p14:tracePt t="113221" x="6565900" y="3467100"/>
          <p14:tracePt t="113238" x="6604000" y="3562350"/>
          <p14:tracePt t="113256" x="6635750" y="3683000"/>
          <p14:tracePt t="113283" x="6673850" y="3765550"/>
          <p14:tracePt t="113297" x="6680200" y="3810000"/>
          <p14:tracePt t="113315" x="6686550" y="3829050"/>
          <p14:tracePt t="113337" x="6686550" y="3873500"/>
          <p14:tracePt t="113354" x="6686550" y="3924300"/>
          <p14:tracePt t="113371" x="6686550" y="4006850"/>
          <p14:tracePt t="113401" x="6699250" y="4216400"/>
          <p14:tracePt t="113408" x="6699250" y="4267200"/>
          <p14:tracePt t="113416" x="6705600" y="4318000"/>
          <p14:tracePt t="113439" x="6711950" y="4406900"/>
          <p14:tracePt t="113460" x="6718300" y="4508500"/>
          <p14:tracePt t="113472" x="6724650" y="4546600"/>
          <p14:tracePt t="113488" x="6724650" y="4584700"/>
          <p14:tracePt t="113505" x="6731000" y="4610100"/>
          <p14:tracePt t="113523" x="6737350" y="4629150"/>
          <p14:tracePt t="113544" x="6737350" y="4667250"/>
          <p14:tracePt t="113555" x="6737350" y="4673600"/>
          <p14:tracePt t="113563" x="6737350" y="4699000"/>
          <p14:tracePt t="113580" x="6737350" y="4724400"/>
          <p14:tracePt t="113596" x="6737350" y="4756150"/>
          <p14:tracePt t="113623" x="6731000" y="4806950"/>
          <p14:tracePt t="113643" x="6731000" y="4883150"/>
          <p14:tracePt t="113648" x="6724650" y="4914900"/>
          <p14:tracePt t="113663" x="6724650" y="4940300"/>
          <p14:tracePt t="113682" x="6711950" y="5048250"/>
          <p14:tracePt t="113704" x="6699250" y="5118100"/>
          <p14:tracePt t="113720" x="6692900" y="5156200"/>
          <p14:tracePt t="113734" x="6692900" y="5168900"/>
          <p14:tracePt t="113751" x="6686550" y="5207000"/>
          <p14:tracePt t="113769" x="6686550" y="5270500"/>
          <p14:tracePt t="113788" x="6686550" y="5308600"/>
          <p14:tracePt t="113806" x="6680200" y="5340350"/>
          <p14:tracePt t="113820" x="6680200" y="5372100"/>
          <p14:tracePt t="113838" x="6680200" y="5384800"/>
          <p14:tracePt t="113854" x="6680200" y="5391150"/>
          <p14:tracePt t="113870" x="6680200" y="5397500"/>
          <p14:tracePt t="114024" x="6692900" y="5397500"/>
          <p14:tracePt t="114032" x="6699250" y="5391150"/>
          <p14:tracePt t="114040" x="6711950" y="5384800"/>
          <p14:tracePt t="114056" x="6718300" y="5384800"/>
          <p14:tracePt t="114074" x="6737350" y="5372100"/>
          <p14:tracePt t="114095" x="6750050" y="5365750"/>
          <p14:tracePt t="114097" x="6750050" y="5359400"/>
          <p14:tracePt t="114123" x="6775450" y="5340350"/>
          <p14:tracePt t="114131" x="6788150" y="5334000"/>
          <p14:tracePt t="114152" x="6788150" y="5327650"/>
          <p14:tracePt t="114173" x="6800850" y="5321300"/>
          <p14:tracePt t="114204" x="6807200" y="5314950"/>
          <p14:tracePt t="114216" x="6807200" y="5308600"/>
          <p14:tracePt t="114297" x="6819900" y="5308600"/>
          <p14:tracePt t="114304" x="6826250" y="5302250"/>
          <p14:tracePt t="114315" x="6838950" y="5289550"/>
          <p14:tracePt t="114341" x="6889750" y="5276850"/>
          <p14:tracePt t="114361" x="6940550" y="5264150"/>
          <p14:tracePt t="114372" x="6953250" y="5257800"/>
          <p14:tracePt t="114389" x="6997700" y="5238750"/>
          <p14:tracePt t="114406" x="7029450" y="5219700"/>
          <p14:tracePt t="114423" x="7061200" y="5200650"/>
          <p14:tracePt t="114431" x="7073900" y="5194300"/>
          <p14:tracePt t="114449" x="7118350" y="5156200"/>
          <p14:tracePt t="114472" x="7150100" y="5143500"/>
          <p14:tracePt t="114472" x="7169150" y="5124450"/>
          <p14:tracePt t="114488" x="7181850" y="5124450"/>
          <p14:tracePt t="114504" x="7239000" y="5092700"/>
          <p14:tracePt t="114522" x="7270750" y="5080000"/>
          <p14:tracePt t="114550" x="7296150" y="5067300"/>
          <p14:tracePt t="114572" x="7334250" y="5048250"/>
          <p14:tracePt t="114581" x="7346950" y="5041900"/>
          <p14:tracePt t="114599" x="7359650" y="5035550"/>
          <p14:tracePt t="114622" x="7391400" y="5022850"/>
          <p14:tracePt t="114643" x="7423150" y="5003800"/>
          <p14:tracePt t="114654" x="7442200" y="4991100"/>
          <p14:tracePt t="114671" x="7467600" y="4978400"/>
          <p14:tracePt t="114690" x="7524750" y="4946650"/>
          <p14:tracePt t="114711" x="7588250" y="4940300"/>
          <p14:tracePt t="114722" x="7651750" y="4927600"/>
          <p14:tracePt t="114738" x="7708900" y="4914900"/>
          <p14:tracePt t="114747" x="7740650" y="4902200"/>
          <p14:tracePt t="114772" x="7848600" y="4864100"/>
          <p14:tracePt t="114789" x="7924800" y="4838700"/>
          <p14:tracePt t="114797" x="7956550" y="4819650"/>
          <p14:tracePt t="114822" x="8077200" y="4743450"/>
          <p14:tracePt t="114838" x="8166100" y="4692650"/>
          <p14:tracePt t="114855" x="8255000" y="4641850"/>
          <p14:tracePt t="114872" x="8356600" y="4584700"/>
          <p14:tracePt t="114889" x="8394700" y="4559300"/>
          <p14:tracePt t="114910" x="8420100" y="4540250"/>
          <p14:tracePt t="114923" x="8439150" y="4527550"/>
          <p14:tracePt t="114930" x="8445500" y="4521200"/>
          <p14:tracePt t="114947" x="8458200" y="4508500"/>
          <p14:tracePt t="114973" x="8477250" y="4476750"/>
          <p14:tracePt t="114995" x="8502650" y="4457700"/>
          <p14:tracePt t="115005" x="8502650" y="4445000"/>
          <p14:tracePt t="115022" x="8515350" y="4432300"/>
          <p14:tracePt t="115038" x="8528050" y="4425950"/>
          <p14:tracePt t="115057" x="8566150" y="4400550"/>
          <p14:tracePt t="115077" x="8616950" y="4368800"/>
          <p14:tracePt t="115080" x="8648700" y="4362450"/>
          <p14:tracePt t="115106" x="8731250" y="4337050"/>
          <p14:tracePt t="115122" x="8801100" y="4311650"/>
          <p14:tracePt t="115130" x="8826500" y="4305300"/>
          <p14:tracePt t="115152" x="8883650" y="4292600"/>
          <p14:tracePt t="115171" x="8940800" y="4292600"/>
          <p14:tracePt t="115188" x="8978900" y="4292600"/>
          <p14:tracePt t="115204" x="8997950" y="4292600"/>
          <p14:tracePt t="115221" x="9017000" y="4292600"/>
          <p14:tracePt t="115239" x="9042400" y="4279900"/>
          <p14:tracePt t="115268" x="9131300" y="4267200"/>
          <p14:tracePt t="115289" x="9213850" y="4260850"/>
          <p14:tracePt t="115305" x="9283700" y="4260850"/>
          <p14:tracePt t="115322" x="9378950" y="4273550"/>
          <p14:tracePt t="115339" x="9461500" y="4286250"/>
          <p14:tracePt t="115347" x="9499600" y="4286250"/>
          <p14:tracePt t="115363" x="9563100" y="4286250"/>
          <p14:tracePt t="115388" x="9639300" y="4298950"/>
          <p14:tracePt t="115407" x="9664700" y="4298950"/>
          <p14:tracePt t="115427" x="9677400" y="4298950"/>
          <p14:tracePt t="115449" x="9683750" y="4298950"/>
          <p14:tracePt t="115465" x="9696450" y="4298950"/>
          <p14:tracePt t="115472" x="9696450" y="4292600"/>
          <p14:tracePt t="115481" x="9702800" y="4286250"/>
          <p14:tracePt t="115498" x="9715500" y="4279900"/>
          <p14:tracePt t="115529" x="9734550" y="4260850"/>
          <p14:tracePt t="115547" x="9753600" y="4254500"/>
          <p14:tracePt t="115564" x="9766300" y="4248150"/>
          <p14:tracePt t="115587" x="9791700" y="4248150"/>
          <p14:tracePt t="115610" x="9829800" y="4248150"/>
          <p14:tracePt t="115622" x="9842500" y="4248150"/>
          <p14:tracePt t="115638" x="9867900" y="4254500"/>
          <p14:tracePt t="115655" x="9886950" y="4279900"/>
          <p14:tracePt t="115672" x="9899650" y="4305300"/>
          <p14:tracePt t="115690" x="9912350" y="4311650"/>
          <p14:tracePt t="115817" x="9918700" y="4311650"/>
          <p14:tracePt t="115824" x="9931400" y="4305300"/>
          <p14:tracePt t="115833" x="9944100" y="4298950"/>
          <p14:tracePt t="115847" x="9956800" y="4286250"/>
          <p14:tracePt t="115874" x="10020300" y="4260850"/>
          <p14:tracePt t="115894" x="10045700" y="4254500"/>
          <p14:tracePt t="115906" x="10058400" y="4248150"/>
          <p14:tracePt t="116209" x="10052050" y="4248150"/>
          <p14:tracePt t="116257" x="10045700" y="4248150"/>
          <p14:tracePt t="116265" x="10039350" y="4248150"/>
          <p14:tracePt t="116297" x="10039350" y="4254500"/>
          <p14:tracePt t="116305" x="10033000" y="4260850"/>
          <p14:tracePt t="116326" x="10013950" y="4273550"/>
          <p14:tracePt t="116332" x="10007600" y="4279900"/>
          <p14:tracePt t="116348" x="9988550" y="4292600"/>
          <p14:tracePt t="116373" x="9963150" y="4305300"/>
          <p14:tracePt t="116390" x="9956800" y="4311650"/>
          <p14:tracePt t="116407" x="9944100" y="4318000"/>
          <p14:tracePt t="116438" x="9937750" y="4330700"/>
          <p14:tracePt t="116449" x="9931400" y="4343400"/>
          <p14:tracePt t="116466" x="9912350" y="4349750"/>
          <p14:tracePt t="116490" x="9880600" y="4375150"/>
          <p14:tracePt t="116509" x="9855200" y="4381500"/>
          <p14:tracePt t="116522" x="9836150" y="4387850"/>
          <p14:tracePt t="116547" x="9810750" y="4394200"/>
          <p14:tracePt t="116573" x="9798050" y="4394200"/>
          <p14:tracePt t="116594" x="9798050" y="4400550"/>
          <p14:tracePt t="116609" x="9791700" y="4400550"/>
          <p14:tracePt t="116625" x="9785350" y="4400550"/>
          <p14:tracePt t="116633" x="9779000" y="4400550"/>
          <p14:tracePt t="116647" x="9759950" y="4400550"/>
          <p14:tracePt t="116674" x="9645650" y="4394200"/>
          <p14:tracePt t="116695" x="9537700" y="4387850"/>
          <p14:tracePt t="116706" x="9410700" y="4387850"/>
          <p14:tracePt t="116723" x="9271000" y="4381500"/>
          <p14:tracePt t="116739" x="9137650" y="4375150"/>
          <p14:tracePt t="116756" x="9010650" y="4362450"/>
          <p14:tracePt t="116765" x="8953500" y="4356100"/>
          <p14:tracePt t="116795" x="8807450" y="4273550"/>
          <p14:tracePt t="116801" x="8788400" y="4260850"/>
          <p14:tracePt t="116823" x="8756650" y="4229100"/>
          <p14:tracePt t="116839" x="8737600" y="4210050"/>
          <p14:tracePt t="116857" x="8731250" y="4184650"/>
          <p14:tracePt t="116970" x="8731250" y="4191000"/>
          <p14:tracePt t="116978" x="8731250" y="4203700"/>
          <p14:tracePt t="117007" x="8731250" y="4210050"/>
          <p14:tracePt t="117025" x="8731250" y="4222750"/>
          <p14:tracePt t="117170" x="8731250" y="4229100"/>
          <p14:tracePt t="117177" x="8737600" y="4241800"/>
          <p14:tracePt t="117192" x="8743950" y="4248150"/>
          <p14:tracePt t="117208" x="8750300" y="4273550"/>
          <p14:tracePt t="117226" x="8756650" y="4279900"/>
          <p14:tracePt t="117246" x="8763000" y="4286250"/>
          <p14:tracePt t="117281" x="8763000" y="4292600"/>
          <p14:tracePt t="117289" x="8769350" y="4298950"/>
          <p14:tracePt t="117308" x="8769350" y="4305300"/>
          <p14:tracePt t="117521" x="8769350" y="4311650"/>
          <p14:tracePt t="117529" x="8775700" y="4318000"/>
          <p14:tracePt t="117714" x="8782050" y="4318000"/>
          <p14:tracePt t="117825" x="8788400" y="4318000"/>
          <p14:tracePt t="117857" x="8794750" y="4318000"/>
          <p14:tracePt t="117881" x="8794750" y="4305300"/>
          <p14:tracePt t="117889" x="8794750" y="4298950"/>
          <p14:tracePt t="117908" x="8794750" y="4292600"/>
          <p14:tracePt t="117961" x="8794750" y="4279900"/>
          <p14:tracePt t="117969" x="8794750" y="4273550"/>
          <p14:tracePt t="117981" x="8788400" y="4260850"/>
          <p14:tracePt t="118001" x="8788400" y="4254500"/>
          <p14:tracePt t="118234" x="8788400" y="4235450"/>
          <p14:tracePt t="118242" x="8788400" y="4203700"/>
          <p14:tracePt t="118250" x="8782050" y="4165600"/>
          <p14:tracePt t="118266" x="8775700" y="4095750"/>
          <p14:tracePt t="118282" x="8775700" y="4070350"/>
          <p14:tracePt t="118283" x="8775700" y="4051300"/>
          <p14:tracePt t="118308" x="8775700" y="3975100"/>
          <p14:tracePt t="118315" x="8775700" y="3956050"/>
          <p14:tracePt t="118331" x="8775700" y="3930650"/>
          <p14:tracePt t="118357" x="8775700" y="3917950"/>
          <p14:tracePt t="118386" x="8775700" y="3911600"/>
          <p14:tracePt t="118394" x="8775700" y="3905250"/>
          <p14:tracePt t="118473" x="8775700" y="3898900"/>
          <p14:tracePt t="118506" x="8775700" y="3892550"/>
          <p14:tracePt t="118521" x="8775700" y="3886200"/>
          <p14:tracePt t="118537" x="8775700" y="3879850"/>
          <p14:tracePt t="118546" x="8775700" y="3867150"/>
          <p14:tracePt t="118554" x="8775700" y="3854450"/>
          <p14:tracePt t="118576" x="8782050" y="3822700"/>
          <p14:tracePt t="118590" x="8788400" y="3790950"/>
          <p14:tracePt t="118625" x="8788400" y="3784600"/>
          <p14:tracePt t="118874" x="8794750" y="3771900"/>
          <p14:tracePt t="118882" x="8794750" y="3752850"/>
          <p14:tracePt t="118890" x="8794750" y="3727450"/>
          <p14:tracePt t="118907" x="8807450" y="3689350"/>
          <p14:tracePt t="118915" x="8807450" y="3670300"/>
          <p14:tracePt t="118934" x="8813800" y="3606800"/>
          <p14:tracePt t="118950" x="8813800" y="3536950"/>
          <p14:tracePt t="118973" x="8801100" y="3403600"/>
          <p14:tracePt t="118989" x="8794750" y="3365500"/>
          <p14:tracePt t="119008" x="8794750" y="3359150"/>
          <p14:tracePt t="119023" x="8794750" y="3352800"/>
          <p14:tracePt t="119106" x="8794750" y="3333750"/>
          <p14:tracePt t="119114" x="8788400" y="3327400"/>
          <p14:tracePt t="119122" x="8788400" y="3314700"/>
          <p14:tracePt t="119132" x="8788400" y="3308350"/>
          <p14:tracePt t="119157" x="8788400" y="3270250"/>
          <p14:tracePt t="119174" x="8788400" y="3225800"/>
          <p14:tracePt t="119191" x="8794750" y="3187700"/>
          <p14:tracePt t="119208" x="8801100" y="3143250"/>
          <p14:tracePt t="119238" x="8801100" y="3136900"/>
          <p14:tracePt t="119469" x="8807450" y="3124200"/>
          <p14:tracePt t="119476" x="8807450" y="3098800"/>
          <p14:tracePt t="119498" x="8807450" y="3067050"/>
          <p14:tracePt t="119499" x="8807450" y="3060700"/>
          <p14:tracePt t="119525" x="8813800" y="3016250"/>
          <p14:tracePt t="119541" x="8807450" y="2978150"/>
          <p14:tracePt t="119559" x="8794750" y="2940050"/>
          <p14:tracePt t="119580" x="8794750" y="2908300"/>
          <p14:tracePt t="119591" x="8788400" y="2901950"/>
          <p14:tracePt t="119598" x="8788400" y="2895600"/>
          <p14:tracePt t="119615" x="8788400" y="2889250"/>
          <p14:tracePt t="119631" x="8788400" y="2882900"/>
          <p14:tracePt t="119658" x="8769350" y="2851150"/>
          <p14:tracePt t="119679" x="8769350" y="2825750"/>
          <p14:tracePt t="119696" x="8763000" y="2806700"/>
          <p14:tracePt t="119707" x="8763000" y="2794000"/>
          <p14:tracePt t="119715" x="8763000" y="2781300"/>
          <p14:tracePt t="119742" x="8763000" y="2768600"/>
          <p14:tracePt t="120043" x="8763000" y="2774950"/>
          <p14:tracePt t="120051" x="8763000" y="2794000"/>
          <p14:tracePt t="120059" x="8763000" y="2813050"/>
          <p14:tracePt t="120078" x="8763000" y="2832100"/>
          <p14:tracePt t="120096" x="8775700" y="2851150"/>
          <p14:tracePt t="120120" x="8775700" y="2857500"/>
          <p14:tracePt t="120162" x="8788400" y="2851150"/>
          <p14:tracePt t="120178" x="8801100" y="2825750"/>
          <p14:tracePt t="120194" x="8807450" y="2806700"/>
          <p14:tracePt t="120213" x="8826500" y="2736850"/>
          <p14:tracePt t="120223" x="8839200" y="2717800"/>
          <p14:tracePt t="120241" x="8845550" y="2705100"/>
          <p14:tracePt t="120257" x="8851900" y="2692400"/>
          <p14:tracePt t="120395" x="8845550" y="2692400"/>
          <p14:tracePt t="120402" x="8845550" y="2717800"/>
          <p14:tracePt t="120426" x="8839200" y="2762250"/>
          <p14:tracePt t="120427" x="8826500" y="2787650"/>
          <p14:tracePt t="120443" x="8826500" y="2813050"/>
          <p14:tracePt t="120459" x="8820150" y="2863850"/>
          <p14:tracePt t="120459" x="8820150" y="2889250"/>
          <p14:tracePt t="120478" x="8820150" y="2927350"/>
          <p14:tracePt t="120499" x="8832850" y="3009900"/>
          <p14:tracePt t="120524" x="8858250" y="3098800"/>
          <p14:tracePt t="120542" x="8877300" y="3155950"/>
          <p14:tracePt t="120563" x="8909050" y="3257550"/>
          <p14:tracePt t="120570" x="8915400" y="3295650"/>
          <p14:tracePt t="120590" x="8947150" y="3365500"/>
          <p14:tracePt t="120607" x="8972550" y="3403600"/>
          <p14:tracePt t="120623" x="8978900" y="3422650"/>
          <p14:tracePt t="120641" x="8985250" y="3429000"/>
          <p14:tracePt t="120698" x="8985250" y="3422650"/>
          <p14:tracePt t="120706" x="8985250" y="3390900"/>
          <p14:tracePt t="120725" x="8978900" y="3263900"/>
          <p14:tracePt t="120746" x="8959850" y="3105150"/>
          <p14:tracePt t="120757" x="8959850" y="3086100"/>
          <p14:tracePt t="120766" x="8959850" y="3079750"/>
          <p14:tracePt t="120782" x="8959850" y="3073400"/>
          <p14:tracePt t="120808" x="8959850" y="3054350"/>
          <p14:tracePt t="120825" x="8953500" y="3041650"/>
          <p14:tracePt t="120846" x="8940800" y="3022600"/>
          <p14:tracePt t="120850" x="8940800" y="3009900"/>
          <p14:tracePt t="120873" x="8928100" y="2971800"/>
          <p14:tracePt t="120882" x="8915400" y="2933700"/>
          <p14:tracePt t="120909" x="8877300" y="2806700"/>
          <p14:tracePt t="120929" x="8870950" y="2781300"/>
          <p14:tracePt t="120941" x="8864600" y="2768600"/>
          <p14:tracePt t="120954" x="8858250" y="2762250"/>
          <p14:tracePt t="120972" x="8858250" y="2743200"/>
          <p14:tracePt t="120992" x="8839200" y="2717800"/>
          <p14:tracePt t="121012" x="8807450" y="2628900"/>
          <p14:tracePt t="121023" x="8788400" y="2584450"/>
          <p14:tracePt t="121041" x="8769350" y="2527300"/>
          <p14:tracePt t="121059" x="8763000" y="2489200"/>
          <p14:tracePt t="121074" x="8763000" y="2482850"/>
          <p14:tracePt t="121075" x="8763000" y="2476500"/>
          <p14:tracePt t="121092" x="8769350" y="2457450"/>
          <p14:tracePt t="121113" x="8769350" y="2444750"/>
          <p14:tracePt t="121124" x="8769350" y="2419350"/>
          <p14:tracePt t="121141" x="8769350" y="2406650"/>
          <p14:tracePt t="121157" x="8775700" y="2400300"/>
          <p14:tracePt t="121165" x="8775700" y="2393950"/>
          <p14:tracePt t="121243" x="8775700" y="2387600"/>
          <p14:tracePt t="121251" x="8775700" y="2374900"/>
          <p14:tracePt t="121259" x="8775700" y="2368550"/>
          <p14:tracePt t="121331" x="8782050" y="2368550"/>
          <p14:tracePt t="121435" x="8782050" y="2387600"/>
          <p14:tracePt t="121443" x="8782050" y="2400300"/>
          <p14:tracePt t="121468" x="8782050" y="2463800"/>
          <p14:tracePt t="121493" x="8782050" y="2622550"/>
          <p14:tracePt t="121510" x="8788400" y="2743200"/>
          <p14:tracePt t="121526" x="8826500" y="2863850"/>
          <p14:tracePt t="121543" x="8845550" y="2921000"/>
          <p14:tracePt t="121562" x="8870950" y="2971800"/>
          <p14:tracePt t="121563" x="8877300" y="3003550"/>
          <p14:tracePt t="121573" x="8883650" y="3016250"/>
          <p14:tracePt t="121590" x="8890000" y="3060700"/>
          <p14:tracePt t="121607" x="8902700" y="3117850"/>
          <p14:tracePt t="121624" x="8909050" y="3175000"/>
          <p14:tracePt t="121642" x="8909050" y="3225800"/>
          <p14:tracePt t="121662" x="8909050" y="3295650"/>
          <p14:tracePt t="121673" x="8909050" y="3333750"/>
          <p14:tracePt t="121690" x="8921750" y="3422650"/>
          <p14:tracePt t="121708" x="8947150" y="3581400"/>
          <p14:tracePt t="121728" x="8972550" y="3670300"/>
          <p14:tracePt t="121740" x="8991600" y="3740150"/>
          <p14:tracePt t="121757" x="8997950" y="3784600"/>
          <p14:tracePt t="121771" x="9004300" y="3816350"/>
          <p14:tracePt t="121790" x="9017000" y="3835400"/>
          <p14:tracePt t="121809" x="9023350" y="3860800"/>
          <p14:tracePt t="121830" x="9048750" y="3911600"/>
          <p14:tracePt t="121840" x="9055100" y="3930650"/>
          <p14:tracePt t="121849" x="9061450" y="3949700"/>
          <p14:tracePt t="121874" x="9067800" y="4006850"/>
          <p14:tracePt t="121891" x="9067800" y="4051300"/>
          <p14:tracePt t="121909" x="9067800" y="4083050"/>
          <p14:tracePt t="121930" x="9067800" y="4089400"/>
          <p14:tracePt t="121932" x="9067800" y="4095750"/>
          <p14:tracePt t="121949" x="9067800" y="4102100"/>
          <p14:tracePt t="121975" x="9067800" y="4127500"/>
          <p14:tracePt t="121992" x="9067800" y="4159250"/>
          <p14:tracePt t="122013" x="9061450" y="4184650"/>
          <p14:tracePt t="122019" x="9061450" y="4191000"/>
          <p14:tracePt t="122035" x="9061450" y="4197350"/>
          <p14:tracePt t="122057" x="9055100" y="4203700"/>
          <p14:tracePt t="122067" x="9048750" y="4222750"/>
          <p14:tracePt t="122099" x="9036050" y="4254500"/>
          <p14:tracePt t="122107" x="9036050" y="4260850"/>
          <p14:tracePt t="122116" x="9029700" y="4260850"/>
          <p14:tracePt t="122141" x="9029700" y="4273550"/>
          <p14:tracePt t="122158" x="9023350" y="4279900"/>
          <p14:tracePt t="122171" x="9017000" y="4286250"/>
          <p14:tracePt t="122196" x="9017000" y="4292600"/>
          <p14:tracePt t="122208" x="9010650" y="4298950"/>
          <p14:tracePt t="122251" x="9010650" y="4305300"/>
          <p14:tracePt t="122275" x="9010650" y="4311650"/>
          <p14:tracePt t="122283" x="9004300" y="4311650"/>
          <p14:tracePt t="122291" x="8997950" y="4324350"/>
          <p14:tracePt t="122308" x="8997950" y="4330700"/>
          <p14:tracePt t="122325" x="8991600" y="4343400"/>
          <p14:tracePt t="122343" x="8972550" y="4356100"/>
          <p14:tracePt t="122357" x="8972550" y="4368800"/>
          <p14:tracePt t="122389" x="8966200" y="4387850"/>
          <p14:tracePt t="122395" x="8966200" y="4394200"/>
          <p14:tracePt t="122411" x="8966200" y="4400550"/>
          <p14:tracePt t="122435" x="8966200" y="4406900"/>
          <p14:tracePt t="122450" x="8959850" y="4406900"/>
          <p14:tracePt t="122467" x="8959850" y="4419600"/>
          <p14:tracePt t="122467" x="8953500" y="4419600"/>
          <p14:tracePt t="122492" x="8947150" y="4425950"/>
          <p14:tracePt t="122507" x="8947150" y="4438650"/>
          <p14:tracePt t="122526" x="8934450" y="4445000"/>
          <p14:tracePt t="122539" x="8934450" y="4457700"/>
          <p14:tracePt t="122559" x="8921750" y="4476750"/>
          <p14:tracePt t="122574" x="8915400" y="4489450"/>
          <p14:tracePt t="122591" x="8909050" y="4502150"/>
          <p14:tracePt t="122608" x="8902700" y="4514850"/>
          <p14:tracePt t="123003" x="8902700" y="4521200"/>
          <p14:tracePt t="123011" x="8902700" y="4527550"/>
          <p14:tracePt t="123411" x="8896350" y="4527550"/>
          <p14:tracePt t="123420" x="8890000" y="4533900"/>
          <p14:tracePt t="123429" x="8890000" y="4540250"/>
          <p14:tracePt t="123444" x="8883650" y="4546600"/>
          <p14:tracePt t="123462" x="8870950" y="4546600"/>
          <p14:tracePt t="124124" x="8851900" y="4559300"/>
          <p14:tracePt t="124132" x="8839200" y="4565650"/>
          <p14:tracePt t="124146" x="8832850" y="4572000"/>
          <p14:tracePt t="124152" x="8820150" y="4584700"/>
          <p14:tracePt t="124172" x="8807450" y="4591050"/>
          <p14:tracePt t="124268" x="8807450" y="4597400"/>
          <p14:tracePt t="124324" x="8813800" y="4597400"/>
          <p14:tracePt t="124332" x="8820150" y="4597400"/>
          <p14:tracePt t="124347" x="8826500" y="4597400"/>
          <p14:tracePt t="124364" x="8864600" y="4597400"/>
          <p14:tracePt t="124372" x="8870950" y="4591050"/>
          <p14:tracePt t="124394" x="8896350" y="4578350"/>
          <p14:tracePt t="124409" x="8915400" y="4559300"/>
          <p14:tracePt t="124428" x="8953500" y="4552950"/>
          <p14:tracePt t="124436" x="8966200" y="4552950"/>
          <p14:tracePt t="124450" x="8985250" y="4552950"/>
          <p14:tracePt t="124475" x="9004300" y="4552950"/>
          <p14:tracePt t="124476" x="9010650" y="4552950"/>
          <p14:tracePt t="124492" x="9023350" y="4552950"/>
          <p14:tracePt t="124509" x="9036050" y="4540250"/>
          <p14:tracePt t="124526" x="9080500" y="4533900"/>
          <p14:tracePt t="124540" x="9112250" y="4527550"/>
          <p14:tracePt t="124557" x="9144000" y="4514850"/>
          <p14:tracePt t="124574" x="9175750" y="4514850"/>
          <p14:tracePt t="124590" x="9207500" y="4514850"/>
          <p14:tracePt t="124608" x="9239250" y="4514850"/>
          <p14:tracePt t="124636" x="9277350" y="4514850"/>
          <p14:tracePt t="124658" x="9302750" y="4502150"/>
          <p14:tracePt t="124675" x="9340850" y="4483100"/>
          <p14:tracePt t="124693" x="9423400" y="4451350"/>
          <p14:tracePt t="124713" x="9467850" y="4451350"/>
          <p14:tracePt t="124725" x="9493250" y="4451350"/>
          <p14:tracePt t="124742" x="9525000" y="4451350"/>
          <p14:tracePt t="124750" x="9544050" y="4451350"/>
          <p14:tracePt t="124776" x="9575800" y="4451350"/>
          <p14:tracePt t="124797" x="9594850" y="4438650"/>
          <p14:tracePt t="124809" x="9601200" y="4432300"/>
          <p14:tracePt t="124825" x="9626600" y="4413250"/>
          <p14:tracePt t="124834" x="9645650" y="4406900"/>
          <p14:tracePt t="124860" x="9728200" y="4375150"/>
          <p14:tracePt t="124868" x="9759950" y="4375150"/>
          <p14:tracePt t="124892" x="9855200" y="4375150"/>
          <p14:tracePt t="124909" x="9918700" y="4387850"/>
          <p14:tracePt t="124925" x="9988550" y="4406900"/>
          <p14:tracePt t="124934" x="10013950" y="4413250"/>
          <p14:tracePt t="124960" x="10128250" y="4438650"/>
          <p14:tracePt t="124980" x="10242550" y="4451350"/>
          <p14:tracePt t="124988" x="10267950" y="4451350"/>
          <p14:tracePt t="125000" x="10306050" y="4451350"/>
          <p14:tracePt t="125017" x="10337800" y="4451350"/>
          <p14:tracePt t="125042" x="10369550" y="4451350"/>
          <p14:tracePt t="125059" x="10375900" y="4451350"/>
          <p14:tracePt t="125084" x="10382250" y="4451350"/>
          <p14:tracePt t="125108" x="10388600" y="4451350"/>
          <p14:tracePt t="125116" x="10401300" y="4451350"/>
          <p14:tracePt t="125132" x="10414000" y="4451350"/>
          <p14:tracePt t="125141" x="10426700" y="4445000"/>
          <p14:tracePt t="125158" x="10458450" y="4425950"/>
          <p14:tracePt t="125189" x="10490200" y="4413250"/>
          <p14:tracePt t="125204" x="10496550" y="4413250"/>
          <p14:tracePt t="125308" x="10496550" y="4406900"/>
          <p14:tracePt t="125356" x="10490200" y="4419600"/>
          <p14:tracePt t="125364" x="10483850" y="4432300"/>
          <p14:tracePt t="125376" x="10477500" y="4438650"/>
          <p14:tracePt t="125393" x="10458450" y="4464050"/>
          <p14:tracePt t="125410" x="10433050" y="4495800"/>
          <p14:tracePt t="125432" x="10407650" y="4514850"/>
          <p14:tracePt t="125443" x="10401300" y="4521200"/>
          <p14:tracePt t="125460" x="10388600" y="4533900"/>
          <p14:tracePt t="125467" x="10388600" y="4540250"/>
          <p14:tracePt t="125493" x="10369550" y="4552950"/>
          <p14:tracePt t="125501" x="10363200" y="4552950"/>
          <p14:tracePt t="125532" x="10344150" y="4565650"/>
          <p14:tracePt t="125636" x="10337800" y="4565650"/>
          <p14:tracePt t="125660" x="10331450" y="4565650"/>
          <p14:tracePt t="125668" x="10325100" y="4565650"/>
          <p14:tracePt t="125676" x="10318750" y="4565650"/>
          <p14:tracePt t="125698" x="10287000" y="4578350"/>
          <p14:tracePt t="125700" x="10267950" y="4578350"/>
          <p14:tracePt t="125717" x="10229850" y="4597400"/>
          <p14:tracePt t="125742" x="10166350" y="4616450"/>
          <p14:tracePt t="125760" x="10128250" y="4629150"/>
          <p14:tracePt t="125767" x="10115550" y="4629150"/>
          <p14:tracePt t="125784" x="10077450" y="4635500"/>
          <p14:tracePt t="125807" x="10020300" y="4654550"/>
          <p14:tracePt t="125817" x="10007600" y="4660900"/>
          <p14:tracePt t="125842" x="9969500" y="4667250"/>
          <p14:tracePt t="125861" x="9931400" y="4673600"/>
          <p14:tracePt t="125882" x="9912350" y="4673600"/>
          <p14:tracePt t="125885" x="9899650" y="4679950"/>
          <p14:tracePt t="125909" x="9855200" y="4692650"/>
          <p14:tracePt t="125924" x="9817100" y="4699000"/>
          <p14:tracePt t="125942" x="9785350" y="4711700"/>
          <p14:tracePt t="125960" x="9747250" y="4718050"/>
          <p14:tracePt t="125990" x="9690100" y="4724400"/>
          <p14:tracePt t="125996" x="9677400" y="4724400"/>
          <p14:tracePt t="126010" x="9664700" y="4724400"/>
          <p14:tracePt t="126025" x="9639300" y="4730750"/>
          <p14:tracePt t="126034" x="9626600" y="4730750"/>
          <p14:tracePt t="126053" x="9563100" y="4737100"/>
          <p14:tracePt t="126068" x="9544050" y="4743450"/>
          <p14:tracePt t="126092" x="9448800" y="4762500"/>
          <p14:tracePt t="126108" x="9391650" y="4768850"/>
          <p14:tracePt t="126125" x="9309100" y="4787900"/>
          <p14:tracePt t="126141" x="9245600" y="4800600"/>
          <p14:tracePt t="126167" x="9144000" y="4819650"/>
          <p14:tracePt t="126193" x="9067800" y="4838700"/>
          <p14:tracePt t="126200" x="9042400" y="4838700"/>
          <p14:tracePt t="126227" x="8997950" y="4857750"/>
          <p14:tracePt t="126248" x="8953500" y="4864100"/>
          <p14:tracePt t="126252" x="8934450" y="4864100"/>
          <p14:tracePt t="126267" x="8915400" y="4864100"/>
          <p14:tracePt t="126284" x="8826500" y="4864100"/>
          <p14:tracePt t="126301" x="8763000" y="4864100"/>
          <p14:tracePt t="126318" x="8699500" y="4864100"/>
          <p14:tracePt t="126348" x="8540750" y="4857750"/>
          <p14:tracePt t="126356" x="8509000" y="4857750"/>
          <p14:tracePt t="126376" x="8458200" y="4851400"/>
          <p14:tracePt t="126393" x="8426450" y="4838700"/>
          <p14:tracePt t="126414" x="8382000" y="4813300"/>
          <p14:tracePt t="126420" x="8369300" y="4806950"/>
          <p14:tracePt t="126434" x="8356600" y="4794250"/>
          <p14:tracePt t="126460" x="8324850" y="4749800"/>
          <p14:tracePt t="126477" x="8293100" y="4686300"/>
          <p14:tracePt t="126493" x="8267700" y="4622800"/>
          <p14:tracePt t="126514" x="8255000" y="4565650"/>
          <p14:tracePt t="126525" x="8255000" y="4521200"/>
          <p14:tracePt t="126542" x="8267700" y="4470400"/>
          <p14:tracePt t="126560" x="8286750" y="4400550"/>
          <p14:tracePt t="126577" x="8324850" y="4324350"/>
          <p14:tracePt t="126599" x="8394700" y="4159250"/>
          <p14:tracePt t="126604" x="8426450" y="4095750"/>
          <p14:tracePt t="126625" x="8477250" y="3930650"/>
          <p14:tracePt t="126643" x="8515350" y="3740150"/>
          <p14:tracePt t="126659" x="8540750" y="3530600"/>
          <p14:tracePt t="126677" x="8585200" y="3251200"/>
          <p14:tracePt t="126697" x="8610600" y="3149600"/>
          <p14:tracePt t="126701" x="8623300" y="3124200"/>
          <p14:tracePt t="126717" x="8636000" y="3092450"/>
          <p14:tracePt t="126743" x="8661400" y="3067050"/>
          <p14:tracePt t="126760" x="8674100" y="3060700"/>
          <p14:tracePt t="126782" x="8712200" y="3016250"/>
          <p14:tracePt t="126793" x="8737600" y="2997200"/>
          <p14:tracePt t="126800" x="8756650" y="2971800"/>
          <p14:tracePt t="126826" x="8826500" y="2882900"/>
          <p14:tracePt t="126843" x="8864600" y="2844800"/>
          <p14:tracePt t="126860" x="8890000" y="2813050"/>
          <p14:tracePt t="126860" x="8909050" y="2794000"/>
          <p14:tracePt t="126869" x="8921750" y="2774950"/>
          <p14:tracePt t="126893" x="8966200" y="2724150"/>
          <p14:tracePt t="126901" x="8972550" y="2705100"/>
          <p14:tracePt t="126940" x="8972550" y="2698750"/>
          <p14:tracePt t="126965" x="8966200" y="2698750"/>
          <p14:tracePt t="126980" x="8959850" y="2698750"/>
          <p14:tracePt t="126992" x="8959850" y="2692400"/>
          <p14:tracePt t="127028" x="8959850" y="2686050"/>
          <p14:tracePt t="127053" x="8959850" y="2673350"/>
          <p14:tracePt t="127061" x="8959850" y="2654300"/>
          <p14:tracePt t="127075" x="8959850" y="2628900"/>
          <p14:tracePt t="127099" x="8966200" y="2578100"/>
          <p14:tracePt t="127110" x="8985250" y="2552700"/>
          <p14:tracePt t="127130" x="8991600" y="2527300"/>
          <p14:tracePt t="127142" x="9017000" y="2495550"/>
          <p14:tracePt t="127159" x="9055100" y="2438400"/>
          <p14:tracePt t="127176" x="9086850" y="2419350"/>
          <p14:tracePt t="127185" x="9118600" y="2406650"/>
          <p14:tracePt t="127214" x="9207500" y="2362200"/>
          <p14:tracePt t="127231" x="9264650" y="2330450"/>
          <p14:tracePt t="127243" x="9283700" y="2317750"/>
          <p14:tracePt t="127259" x="9315450" y="2292350"/>
          <p14:tracePt t="127276" x="9353550" y="2266950"/>
          <p14:tracePt t="127276" x="9366250" y="2241550"/>
          <p14:tracePt t="127294" x="9385300" y="2209800"/>
          <p14:tracePt t="127315" x="9423400" y="2139950"/>
          <p14:tracePt t="127326" x="9467850" y="2082800"/>
          <p14:tracePt t="127334" x="9480550" y="2070100"/>
          <p14:tracePt t="127351" x="9505950" y="2051050"/>
          <p14:tracePt t="127378" x="9556750" y="2032000"/>
          <p14:tracePt t="127384" x="9575800" y="2032000"/>
          <p14:tracePt t="127413" x="9677400" y="1993900"/>
          <p14:tracePt t="127421" x="9690100" y="1987550"/>
          <p14:tracePt t="127443" x="9721850" y="1968500"/>
          <p14:tracePt t="127459" x="9740900" y="1949450"/>
          <p14:tracePt t="127476" x="9753600" y="1930400"/>
          <p14:tracePt t="127477" x="9759950" y="1905000"/>
          <p14:tracePt t="127494" x="9785350" y="1879600"/>
          <p14:tracePt t="127514" x="9804400" y="1854200"/>
          <p14:tracePt t="127526" x="9823450" y="1841500"/>
          <p14:tracePt t="127534" x="9829800" y="1835150"/>
          <p14:tracePt t="127573" x="9836150" y="1835150"/>
          <p14:tracePt t="127597" x="9842500" y="1828800"/>
          <p14:tracePt t="127610" x="9848850" y="1828800"/>
          <p14:tracePt t="127628" x="9867900" y="1822450"/>
          <p14:tracePt t="127644" x="9893300" y="1809750"/>
          <p14:tracePt t="127645" x="9906000" y="1809750"/>
          <p14:tracePt t="127664" x="9937750" y="1809750"/>
          <p14:tracePt t="127684" x="9963150" y="1803400"/>
          <p14:tracePt t="127685" x="9969500" y="1803400"/>
          <p14:tracePt t="127702" x="9975850" y="1803400"/>
          <p14:tracePt t="127718" x="9982200" y="1797050"/>
          <p14:tracePt t="128302" x="9982200" y="1803400"/>
          <p14:tracePt t="128349" x="9982200" y="1809750"/>
          <p14:tracePt t="128693" x="9982200" y="1816100"/>
          <p14:tracePt t="129005" x="9975850" y="1816100"/>
          <p14:tracePt t="129045" x="9969500" y="1816100"/>
          <p14:tracePt t="129069" x="9963150" y="1816100"/>
          <p14:tracePt t="129086" x="9963150" y="1822450"/>
          <p14:tracePt t="129093" x="9956800" y="1822450"/>
          <p14:tracePt t="129109" x="9950450" y="1822450"/>
          <p14:tracePt t="129118" x="9937750" y="1835150"/>
          <p14:tracePt t="129144" x="9925050" y="1841500"/>
          <p14:tracePt t="130118" x="9925050" y="1860550"/>
          <p14:tracePt t="130126" x="9925050" y="1885950"/>
          <p14:tracePt t="130136" x="9931400" y="1898650"/>
          <p14:tracePt t="130155" x="9931400" y="1911350"/>
          <p14:tracePt t="130177" x="9931400" y="1930400"/>
          <p14:tracePt t="130294" x="9937750" y="1930400"/>
          <p14:tracePt t="130302" x="9950450" y="1936750"/>
          <p14:tracePt t="130319" x="9950450" y="1943100"/>
          <p14:tracePt t="130358" x="9956800" y="1943100"/>
          <p14:tracePt t="130366" x="9956800" y="1949450"/>
          <p14:tracePt t="130385" x="9963150" y="1955800"/>
          <p14:tracePt t="130422" x="9963150" y="1962150"/>
          <p14:tracePt t="130446" x="9963150" y="1968500"/>
          <p14:tracePt t="130470" x="9963150" y="1974850"/>
          <p14:tracePt t="130486" x="9969500" y="1981200"/>
          <p14:tracePt t="130494" x="9969500" y="1987550"/>
          <p14:tracePt t="130515" x="9969500" y="2006600"/>
          <p14:tracePt t="130529" x="9975850" y="2025650"/>
          <p14:tracePt t="130536" x="9975850" y="2038350"/>
          <p14:tracePt t="130552" x="9994900" y="2076450"/>
          <p14:tracePt t="130577" x="10007600" y="2114550"/>
          <p14:tracePt t="130594" x="10007600" y="2133600"/>
          <p14:tracePt t="130611" x="10013950" y="2171700"/>
          <p14:tracePt t="130628" x="10013950" y="2197100"/>
          <p14:tracePt t="130636" x="10013950" y="2216150"/>
          <p14:tracePt t="130652" x="10013950" y="2247900"/>
          <p14:tracePt t="130678" x="10013950" y="2286000"/>
          <p14:tracePt t="130686" x="10013950" y="2298700"/>
          <p14:tracePt t="130703" x="10013950" y="2305050"/>
          <p14:tracePt t="130719" x="10013950" y="2317750"/>
          <p14:tracePt t="130742" x="10013950" y="2324100"/>
          <p14:tracePt t="130761" x="10013950" y="2330450"/>
          <p14:tracePt t="130790" x="10013950" y="2336800"/>
          <p14:tracePt t="130822" x="10013950" y="2343150"/>
          <p14:tracePt t="130846" x="10013950" y="2349500"/>
          <p14:tracePt t="130854" x="10013950" y="2355850"/>
          <p14:tracePt t="130870" x="10007600" y="2362200"/>
          <p14:tracePt t="130878" x="10007600" y="2368550"/>
          <p14:tracePt t="130886" x="10007600" y="2374900"/>
          <p14:tracePt t="130911" x="10001250" y="2438400"/>
          <p14:tracePt t="130919" x="10001250" y="2463800"/>
          <p14:tracePt t="130944" x="10001250" y="2552700"/>
          <p14:tracePt t="130961" x="10007600" y="2622550"/>
          <p14:tracePt t="130977" x="10033000" y="2698750"/>
          <p14:tracePt t="130995" x="10052050" y="2800350"/>
          <p14:tracePt t="131015" x="10102850" y="2984500"/>
          <p14:tracePt t="131022" x="10115550" y="3028950"/>
          <p14:tracePt t="131035" x="10128250" y="3079750"/>
          <p14:tracePt t="131061" x="10134600" y="3200400"/>
          <p14:tracePt t="131069" x="10134600" y="3238500"/>
          <p14:tracePt t="131088" x="10134600" y="3340100"/>
          <p14:tracePt t="131111" x="10128250" y="3441700"/>
          <p14:tracePt t="131127" x="10121900" y="3498850"/>
          <p14:tracePt t="131135" x="10121900" y="3524250"/>
          <p14:tracePt t="131155" x="10115550" y="3587750"/>
          <p14:tracePt t="131177" x="10109200" y="3644900"/>
          <p14:tracePt t="131207" x="10109200" y="3721100"/>
          <p14:tracePt t="131228" x="10109200" y="3752850"/>
          <p14:tracePt t="131243" x="10109200" y="3778250"/>
          <p14:tracePt t="131261" x="10109200" y="3810000"/>
          <p14:tracePt t="131269" x="10109200" y="3829050"/>
          <p14:tracePt t="131294" x="10096500" y="3867150"/>
          <p14:tracePt t="131302" x="10096500" y="3879850"/>
          <p14:tracePt t="131319" x="10090150" y="3898900"/>
          <p14:tracePt t="131335" x="10083800" y="3924300"/>
          <p14:tracePt t="131360" x="10077450" y="3949700"/>
          <p14:tracePt t="131382" x="10077450" y="3968750"/>
          <p14:tracePt t="131398" x="10071100" y="3968750"/>
          <p14:tracePt t="131454" x="10071100" y="3975100"/>
          <p14:tracePt t="131462" x="10071100" y="3981450"/>
          <p14:tracePt t="131510" x="10071100" y="3987800"/>
          <p14:tracePt t="131518" x="10071100" y="3994150"/>
          <p14:tracePt t="131798" x="10090150" y="3943350"/>
          <p14:tracePt t="131807" x="10115550" y="3873500"/>
          <p14:tracePt t="131829" x="10121900" y="3765550"/>
          <p14:tracePt t="131847" x="10115550" y="3619500"/>
          <p14:tracePt t="131855" x="10102850" y="3556000"/>
          <p14:tracePt t="131879" x="10090150" y="3409950"/>
          <p14:tracePt t="131897" x="10090150" y="3365500"/>
          <p14:tracePt t="132030" x="10077450" y="3365500"/>
          <p14:tracePt t="132038" x="10071100" y="3359150"/>
          <p14:tracePt t="132046" x="10064750" y="3352800"/>
          <p14:tracePt t="132062" x="10058400" y="3352800"/>
          <p14:tracePt t="132080" x="10039350" y="3314700"/>
          <p14:tracePt t="132086" x="10033000" y="3302000"/>
          <p14:tracePt t="132105" x="10020300" y="3244850"/>
          <p14:tracePt t="132127" x="9956800" y="3086100"/>
          <p14:tracePt t="132144" x="9906000" y="2908300"/>
          <p14:tracePt t="132161" x="9855200" y="2755900"/>
          <p14:tracePt t="132178" x="9848850" y="2679700"/>
          <p14:tracePt t="132194" x="9848850" y="2622550"/>
          <p14:tracePt t="132219" x="9848850" y="2501900"/>
          <p14:tracePt t="132245" x="9848850" y="2286000"/>
          <p14:tracePt t="132266" x="9842500" y="2019300"/>
          <p14:tracePt t="132270" x="9829800" y="1936750"/>
          <p14:tracePt t="132286" x="9823450" y="1873250"/>
          <p14:tracePt t="132303" x="9810750" y="1778000"/>
          <p14:tracePt t="132322" x="9804400" y="1752600"/>
          <p14:tracePt t="132344" x="9804400" y="1746250"/>
          <p14:tracePt t="132390" x="9804400" y="1739900"/>
          <p14:tracePt t="132398" x="9804400" y="1727200"/>
          <p14:tracePt t="132406" x="9804400" y="1695450"/>
          <p14:tracePt t="132426" x="9829800" y="1612900"/>
          <p14:tracePt t="132449" x="9886950" y="1473200"/>
          <p14:tracePt t="132460" x="9906000" y="1428750"/>
          <p14:tracePt t="132477" x="9937750" y="1320800"/>
          <p14:tracePt t="132494" x="9950450" y="1219200"/>
          <p14:tracePt t="132494" x="9950450" y="1174750"/>
          <p14:tracePt t="132510" x="9950450" y="1123950"/>
          <p14:tracePt t="132511" x="9950450" y="1098550"/>
          <p14:tracePt t="132528" x="9918700" y="1041400"/>
          <p14:tracePt t="132549" x="9886950" y="1022350"/>
          <p14:tracePt t="132561" x="9855200" y="1003300"/>
          <p14:tracePt t="132579" x="9804400" y="971550"/>
          <p14:tracePt t="132595" x="9766300" y="939800"/>
          <p14:tracePt t="132613" x="9740900" y="914400"/>
          <p14:tracePt t="132634" x="9677400" y="869950"/>
          <p14:tracePt t="132645" x="9664700" y="850900"/>
          <p14:tracePt t="132662" x="9632950" y="812800"/>
          <p14:tracePt t="132679" x="9601200" y="793750"/>
          <p14:tracePt t="132695" x="9594850" y="787400"/>
          <p14:tracePt t="132719" x="9588500" y="787400"/>
          <p14:tracePt t="132745" x="9582150" y="787400"/>
          <p14:tracePt t="132871" x="9575800" y="787400"/>
          <p14:tracePt t="132879" x="9569450" y="787400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116" y="264228"/>
            <a:ext cx="5757211" cy="646232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66" y="264228"/>
            <a:ext cx="5411628" cy="64593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8218" y="771055"/>
            <a:ext cx="1790274" cy="296808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575611" y="3496403"/>
            <a:ext cx="4918259" cy="3099935"/>
            <a:chOff x="3900616" y="2090352"/>
            <a:chExt cx="7696200" cy="4419600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3900616" y="5062152"/>
              <a:ext cx="4419600" cy="1447800"/>
            </a:xfrm>
            <a:prstGeom prst="rect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cxnSp>
          <p:nvCxnSpPr>
            <p:cNvPr id="5" name="Straight Connector 4"/>
            <p:cNvCxnSpPr>
              <a:cxnSpLocks noChangeShapeType="1"/>
            </p:cNvCxnSpPr>
            <p:nvPr/>
          </p:nvCxnSpPr>
          <p:spPr bwMode="auto">
            <a:xfrm>
              <a:off x="4053016" y="5214552"/>
              <a:ext cx="4114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Straight Connector 5"/>
            <p:cNvCxnSpPr>
              <a:cxnSpLocks noChangeShapeType="1"/>
            </p:cNvCxnSpPr>
            <p:nvPr/>
          </p:nvCxnSpPr>
          <p:spPr bwMode="auto">
            <a:xfrm>
              <a:off x="3960941" y="6357552"/>
              <a:ext cx="42830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Straight Connector 6"/>
            <p:cNvCxnSpPr>
              <a:cxnSpLocks noChangeShapeType="1"/>
            </p:cNvCxnSpPr>
            <p:nvPr/>
          </p:nvCxnSpPr>
          <p:spPr bwMode="auto">
            <a:xfrm>
              <a:off x="4053016" y="5214552"/>
              <a:ext cx="0" cy="914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Connector 7"/>
            <p:cNvCxnSpPr>
              <a:cxnSpLocks noChangeShapeType="1"/>
            </p:cNvCxnSpPr>
            <p:nvPr/>
          </p:nvCxnSpPr>
          <p:spPr bwMode="auto">
            <a:xfrm>
              <a:off x="8167816" y="5214552"/>
              <a:ext cx="0" cy="914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8"/>
            <p:cNvCxnSpPr>
              <a:cxnSpLocks noChangeShapeType="1"/>
            </p:cNvCxnSpPr>
            <p:nvPr/>
          </p:nvCxnSpPr>
          <p:spPr bwMode="auto">
            <a:xfrm>
              <a:off x="3964116" y="5443152"/>
              <a:ext cx="0" cy="914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9"/>
            <p:cNvCxnSpPr>
              <a:cxnSpLocks noChangeShapeType="1"/>
            </p:cNvCxnSpPr>
            <p:nvPr/>
          </p:nvCxnSpPr>
          <p:spPr bwMode="auto">
            <a:xfrm>
              <a:off x="8244016" y="5443152"/>
              <a:ext cx="0" cy="914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5645277" y="2090352"/>
              <a:ext cx="914400" cy="3733800"/>
            </a:xfrm>
            <a:prstGeom prst="rect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cxnSp>
          <p:nvCxnSpPr>
            <p:cNvPr id="12" name="Straight Connector 11"/>
            <p:cNvCxnSpPr>
              <a:cxnSpLocks noChangeShapeType="1"/>
            </p:cNvCxnSpPr>
            <p:nvPr/>
          </p:nvCxnSpPr>
          <p:spPr bwMode="auto">
            <a:xfrm>
              <a:off x="5653216" y="2090352"/>
              <a:ext cx="0" cy="3733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12"/>
            <p:cNvCxnSpPr>
              <a:cxnSpLocks noChangeShapeType="1"/>
            </p:cNvCxnSpPr>
            <p:nvPr/>
          </p:nvCxnSpPr>
          <p:spPr bwMode="auto">
            <a:xfrm>
              <a:off x="6543804" y="2090352"/>
              <a:ext cx="0" cy="3733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Rectangle 13"/>
            <p:cNvSpPr/>
            <p:nvPr/>
          </p:nvSpPr>
          <p:spPr>
            <a:xfrm>
              <a:off x="5348416" y="5824152"/>
              <a:ext cx="454025" cy="762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418391" y="5824152"/>
              <a:ext cx="454025" cy="762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6" name="Picture 6" descr="CFT Annular ri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48"/>
            <a:stretch>
              <a:fillRect/>
            </a:stretch>
          </p:blipFill>
          <p:spPr bwMode="auto">
            <a:xfrm>
              <a:off x="8861554" y="2588827"/>
              <a:ext cx="2735262" cy="314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7097839" y="5263766"/>
              <a:ext cx="2036760" cy="8365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dirty="0" smtClean="0"/>
                <a:t>Ring</a:t>
              </a:r>
              <a:endParaRPr lang="en-US" dirty="0"/>
            </a:p>
            <a:p>
              <a:pPr algn="ctr">
                <a:defRPr/>
              </a:pPr>
              <a:r>
                <a:rPr lang="en-US" dirty="0" smtClean="0"/>
                <a:t>anchorage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39016" y="3295264"/>
              <a:ext cx="2190898" cy="13163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dirty="0"/>
                <a:t>Concrete-filled tube</a:t>
              </a:r>
            </a:p>
            <a:p>
              <a:pPr algn="ctr">
                <a:defRPr/>
              </a:pPr>
              <a:r>
                <a:rPr lang="en-US" dirty="0"/>
                <a:t>column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488" y="3496403"/>
            <a:ext cx="3892276" cy="293906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081" y="705289"/>
            <a:ext cx="4737003" cy="231058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467859" y="1697777"/>
            <a:ext cx="2684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Pocket Connections</a:t>
            </a:r>
            <a:endParaRPr lang="en-US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707163" y="1207688"/>
            <a:ext cx="16257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Embedded </a:t>
            </a:r>
          </a:p>
          <a:p>
            <a:r>
              <a:rPr lang="en-US" sz="2400" b="1" dirty="0" smtClean="0"/>
              <a:t>Columns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25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225"/>
    </mc:Choice>
    <mc:Fallback xmlns="">
      <p:transition spd="slow" advTm="92225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3705" x="9563100" y="787400"/>
          <p14:tracePt t="3713" x="9531350" y="787400"/>
          <p14:tracePt t="3733" x="9417050" y="787400"/>
          <p14:tracePt t="3741" x="9347200" y="793750"/>
          <p14:tracePt t="3773" x="9067800" y="819150"/>
          <p14:tracePt t="3777" x="9029700" y="819150"/>
          <p14:tracePt t="3790" x="9017000" y="819150"/>
          <p14:tracePt t="4057" x="9004300" y="819150"/>
          <p14:tracePt t="4065" x="8953500" y="787400"/>
          <p14:tracePt t="4082" x="8826500" y="704850"/>
          <p14:tracePt t="4099" x="8686800" y="622300"/>
          <p14:tracePt t="4107" x="8616950" y="596900"/>
          <p14:tracePt t="4138" x="8305800" y="412750"/>
          <p14:tracePt t="4145" x="8235950" y="368300"/>
          <p14:tracePt t="4165" x="8070850" y="254000"/>
          <p14:tracePt t="4182" x="7943850" y="171450"/>
          <p14:tracePt t="4200" x="7842250" y="101600"/>
          <p14:tracePt t="4220" x="7658100" y="0"/>
          <p14:tracePt t="4236" x="7537450" y="0"/>
          <p14:tracePt t="4248" x="7480300" y="0"/>
          <p14:tracePt t="4257" x="7429500" y="0"/>
          <p14:tracePt t="4276" x="7308850" y="0"/>
          <p14:tracePt t="4298" x="7194550" y="0"/>
          <p14:tracePt t="4326" x="7067550" y="0"/>
          <p14:tracePt t="4349" x="6991350" y="0"/>
          <p14:tracePt t="4365" x="6959600" y="0"/>
          <p14:tracePt t="4374" x="6946900" y="0"/>
          <p14:tracePt t="4403" x="6788150" y="0"/>
          <p14:tracePt t="4420" x="6686550" y="0"/>
          <p14:tracePt t="4425" x="6629400" y="0"/>
          <p14:tracePt t="4449" x="6489700" y="0"/>
          <p14:tracePt t="4465" x="6248400" y="0"/>
          <p14:tracePt t="4474" x="6159500" y="0"/>
          <p14:tracePt t="4505" x="5861050" y="127000"/>
          <p14:tracePt t="4514" x="5778500" y="177800"/>
          <p14:tracePt t="4523" x="5695950" y="222250"/>
          <p14:tracePt t="4540" x="5441950" y="342900"/>
          <p14:tracePt t="4557" x="5137150" y="508000"/>
          <p14:tracePt t="4585" x="4635500" y="723900"/>
          <p14:tracePt t="4586" x="4508500" y="768350"/>
          <p14:tracePt t="4598" x="4381500" y="819150"/>
          <p14:tracePt t="4615" x="4178300" y="882650"/>
          <p14:tracePt t="4632" x="4051300" y="927100"/>
          <p14:tracePt t="4648" x="3962400" y="946150"/>
          <p14:tracePt t="4666" x="3892550" y="952500"/>
          <p14:tracePt t="4687" x="3867150" y="952500"/>
          <p14:tracePt t="4699" x="3841750" y="952500"/>
          <p14:tracePt t="4716" x="3810000" y="952500"/>
          <p14:tracePt t="4732" x="3765550" y="952500"/>
          <p14:tracePt t="4741" x="3752850" y="952500"/>
          <p14:tracePt t="4771" x="3746500" y="952500"/>
          <p14:tracePt t="4802" x="3733800" y="958850"/>
          <p14:tracePt t="4810" x="3708400" y="971550"/>
          <p14:tracePt t="4818" x="3683000" y="990600"/>
          <p14:tracePt t="4834" x="3619500" y="1022350"/>
          <p14:tracePt t="4855" x="3587750" y="1054100"/>
          <p14:tracePt t="4884" x="3543300" y="1117600"/>
          <p14:tracePt t="4901" x="3524250" y="1136650"/>
          <p14:tracePt t="4908" x="3511550" y="1143000"/>
          <p14:tracePt t="4943" x="3479800" y="1149350"/>
          <p14:tracePt t="4954" x="3473450" y="1149350"/>
          <p14:tracePt t="5018" x="3467100" y="1149350"/>
          <p14:tracePt t="5025" x="3460750" y="1149350"/>
          <p14:tracePt t="5036" x="3441700" y="1149350"/>
          <p14:tracePt t="5048" x="3422650" y="1149350"/>
          <p14:tracePt t="5065" x="3371850" y="1149350"/>
          <p14:tracePt t="5082" x="3276600" y="1149350"/>
          <p14:tracePt t="5098" x="3187700" y="1174750"/>
          <p14:tracePt t="5117" x="3079750" y="1181100"/>
          <p14:tracePt t="5137" x="2965450" y="1193800"/>
          <p14:tracePt t="5149" x="2863850" y="1212850"/>
          <p14:tracePt t="5166" x="2774950" y="1231900"/>
          <p14:tracePt t="5174" x="2749550" y="1244600"/>
          <p14:tracePt t="5201" x="2673350" y="1282700"/>
          <p14:tracePt t="5213" x="2660650" y="1295400"/>
          <p14:tracePt t="5224" x="2654300" y="1295400"/>
          <p14:tracePt t="5249" x="2654300" y="1320800"/>
          <p14:tracePt t="5266" x="2654300" y="1339850"/>
          <p14:tracePt t="5283" x="2660650" y="1346200"/>
          <p14:tracePt t="5307" x="2660650" y="1352550"/>
          <p14:tracePt t="5322" x="2660650" y="1358900"/>
          <p14:tracePt t="5333" x="2654300" y="1365250"/>
          <p14:tracePt t="5340" x="2647950" y="1371600"/>
          <p14:tracePt t="5367" x="2628900" y="1384300"/>
          <p14:tracePt t="5374" x="2622550" y="1390650"/>
          <p14:tracePt t="5399" x="2603500" y="1403350"/>
          <p14:tracePt t="7699" x="2597150" y="1403350"/>
          <p14:tracePt t="7707" x="2578100" y="1403350"/>
          <p14:tracePt t="7720" x="2559050" y="1390650"/>
          <p14:tracePt t="7741" x="2520950" y="1371600"/>
          <p14:tracePt t="7769" x="2463800" y="1352550"/>
          <p14:tracePt t="7786" x="2438400" y="1339850"/>
          <p14:tracePt t="7802" x="2413000" y="1339850"/>
          <p14:tracePt t="7827" x="2406650" y="1339850"/>
          <p14:tracePt t="8803" x="2393950" y="1339850"/>
          <p14:tracePt t="8811" x="2374900" y="1358900"/>
          <p14:tracePt t="8820" x="2355850" y="1384300"/>
          <p14:tracePt t="8842" x="2324100" y="1428750"/>
          <p14:tracePt t="8843" x="2305050" y="1460500"/>
          <p14:tracePt t="8869" x="2228850" y="1543050"/>
          <p14:tracePt t="8887" x="2203450" y="1581150"/>
          <p14:tracePt t="8909" x="2165350" y="1631950"/>
          <p14:tracePt t="8936" x="2127250" y="1651000"/>
          <p14:tracePt t="8956" x="2114550" y="1663700"/>
          <p14:tracePt t="8985" x="2108200" y="1670050"/>
          <p14:tracePt t="9035" x="2101850" y="1676400"/>
          <p14:tracePt t="9044" x="2095500" y="1682750"/>
          <p14:tracePt t="9051" x="2089150" y="1689100"/>
          <p14:tracePt t="9060" x="2076450" y="1695450"/>
          <p14:tracePt t="9088" x="2044700" y="1727200"/>
          <p14:tracePt t="9100" x="2019300" y="1752600"/>
          <p14:tracePt t="9116" x="1993900" y="1778000"/>
          <p14:tracePt t="9133" x="1981200" y="1809750"/>
          <p14:tracePt t="9151" x="1968500" y="1847850"/>
          <p14:tracePt t="9172" x="1930400" y="1892300"/>
          <p14:tracePt t="9184" x="1911350" y="1924050"/>
          <p14:tracePt t="9200" x="1879600" y="1968500"/>
          <p14:tracePt t="9218" x="1860550" y="1993900"/>
          <p14:tracePt t="9234" x="1841500" y="2025650"/>
          <p14:tracePt t="9251" x="1816100" y="2051050"/>
          <p14:tracePt t="9259" x="1809750" y="2051050"/>
          <p14:tracePt t="9284" x="1790700" y="2076450"/>
          <p14:tracePt t="9292" x="1784350" y="2089150"/>
          <p14:tracePt t="9313" x="1752600" y="2101850"/>
          <p14:tracePt t="9325" x="1727200" y="2120900"/>
          <p14:tracePt t="9356" x="1676400" y="2152650"/>
          <p14:tracePt t="9363" x="1670050" y="2152650"/>
          <p14:tracePt t="9379" x="1638300" y="2178050"/>
          <p14:tracePt t="9408" x="1587500" y="2203450"/>
          <p14:tracePt t="9434" x="1543050" y="2222500"/>
          <p14:tracePt t="9456" x="1504950" y="2235200"/>
          <p14:tracePt t="9467" x="1498600" y="2235200"/>
          <p14:tracePt t="9484" x="1479550" y="2247900"/>
          <p14:tracePt t="9500" x="1473200" y="2254250"/>
          <p14:tracePt t="9517" x="1454150" y="2260600"/>
          <p14:tracePt t="9538" x="1422400" y="2279650"/>
          <p14:tracePt t="9550" x="1403350" y="2298700"/>
          <p14:tracePt t="9566" x="1377950" y="2317750"/>
          <p14:tracePt t="9575" x="1365250" y="2330450"/>
          <p14:tracePt t="9602" x="1333500" y="2374900"/>
          <p14:tracePt t="9623" x="1301750" y="2438400"/>
          <p14:tracePt t="9634" x="1282700" y="2463800"/>
          <p14:tracePt t="9650" x="1263650" y="2501900"/>
          <p14:tracePt t="9667" x="1250950" y="2533650"/>
          <p14:tracePt t="9667" x="1250950" y="2546350"/>
          <p14:tracePt t="9684" x="1244600" y="2571750"/>
          <p14:tracePt t="9701" x="1244600" y="2584450"/>
          <p14:tracePt t="9709" x="1244600" y="2597150"/>
          <p14:tracePt t="9725" x="1244600" y="2603500"/>
          <p14:tracePt t="9744" x="1244600" y="2616200"/>
          <p14:tracePt t="9860" x="1244600" y="2622550"/>
          <p14:tracePt t="9868" x="1238250" y="2622550"/>
          <p14:tracePt t="9900" x="1231900" y="2628900"/>
          <p14:tracePt t="9920" x="1231900" y="2635250"/>
          <p14:tracePt t="9936" x="1225550" y="2635250"/>
          <p14:tracePt t="9954" x="1212850" y="2635250"/>
          <p14:tracePt t="9983" x="1193800" y="2641600"/>
          <p14:tracePt t="10000" x="1187450" y="2641600"/>
          <p14:tracePt t="10025" x="1168400" y="2660650"/>
          <p14:tracePt t="10052" x="1111250" y="2692400"/>
          <p14:tracePt t="10073" x="1079500" y="2711450"/>
          <p14:tracePt t="10085" x="1054100" y="2724150"/>
          <p14:tracePt t="10092" x="1041400" y="2730500"/>
          <p14:tracePt t="10115" x="1016000" y="2736850"/>
          <p14:tracePt t="10134" x="996950" y="2736850"/>
          <p14:tracePt t="10152" x="990600" y="2736850"/>
          <p14:tracePt t="10163" x="984250" y="2736850"/>
          <p14:tracePt t="10235" x="971550" y="2736850"/>
          <p14:tracePt t="10251" x="965200" y="2736850"/>
          <p14:tracePt t="10259" x="958850" y="2736850"/>
          <p14:tracePt t="10273" x="952500" y="2736850"/>
          <p14:tracePt t="10285" x="946150" y="2730500"/>
          <p14:tracePt t="10301" x="939800" y="2730500"/>
          <p14:tracePt t="10396" x="933450" y="2730500"/>
          <p14:tracePt t="10404" x="933450" y="2724150"/>
          <p14:tracePt t="10422" x="933450" y="2711450"/>
          <p14:tracePt t="10452" x="946150" y="2660650"/>
          <p14:tracePt t="10452" x="958850" y="2622550"/>
          <p14:tracePt t="10468" x="990600" y="2540000"/>
          <p14:tracePt t="10485" x="1022350" y="2457450"/>
          <p14:tracePt t="10503" x="1054100" y="2400300"/>
          <p14:tracePt t="10524" x="1104900" y="2368550"/>
          <p14:tracePt t="10542" x="1111250" y="2355850"/>
          <p14:tracePt t="10572" x="1117600" y="2355850"/>
          <p14:tracePt t="10603" x="1117600" y="2349500"/>
          <p14:tracePt t="10612" x="1117600" y="2343150"/>
          <p14:tracePt t="10623" x="1117600" y="2336800"/>
          <p14:tracePt t="10634" x="1111250" y="2336800"/>
          <p14:tracePt t="10651" x="1111250" y="2330450"/>
          <p14:tracePt t="10652" x="1104900" y="2330450"/>
          <p14:tracePt t="10667" x="1098550" y="2330450"/>
          <p14:tracePt t="10685" x="1085850" y="2336800"/>
          <p14:tracePt t="10706" x="1079500" y="2343150"/>
          <p14:tracePt t="10709" x="1079500" y="2355850"/>
          <p14:tracePt t="10735" x="1073150" y="2368550"/>
          <p14:tracePt t="10751" x="1073150" y="2374900"/>
          <p14:tracePt t="10764" x="1066800" y="2381250"/>
          <p14:tracePt t="11788" x="1066800" y="2374900"/>
          <p14:tracePt t="11796" x="1066800" y="2355850"/>
          <p14:tracePt t="11823" x="1073150" y="2317750"/>
          <p14:tracePt t="11856" x="1073150" y="2216150"/>
          <p14:tracePt t="11876" x="1073150" y="2120900"/>
          <p14:tracePt t="11904" x="1073150" y="2070100"/>
          <p14:tracePt t="11921" x="1073150" y="2025650"/>
          <p14:tracePt t="11937" x="1060450" y="1968500"/>
          <p14:tracePt t="11955" x="1047750" y="1898650"/>
          <p14:tracePt t="11977" x="1016000" y="1816100"/>
          <p14:tracePt t="12005" x="958850" y="1689100"/>
          <p14:tracePt t="12020" x="946150" y="1670050"/>
          <p14:tracePt t="12037" x="908050" y="1606550"/>
          <p14:tracePt t="12057" x="895350" y="1587500"/>
          <p14:tracePt t="12086" x="895350" y="1562100"/>
          <p14:tracePt t="12093" x="889000" y="1549400"/>
          <p14:tracePt t="12112" x="876300" y="1524000"/>
          <p14:tracePt t="12135" x="857250" y="1460500"/>
          <p14:tracePt t="12151" x="844550" y="1416050"/>
          <p14:tracePt t="12181" x="819150" y="1352550"/>
          <p14:tracePt t="12188" x="812800" y="1346200"/>
          <p14:tracePt t="12201" x="812800" y="1333500"/>
          <p14:tracePt t="12219" x="812800" y="1327150"/>
          <p14:tracePt t="12240" x="812800" y="1320800"/>
          <p14:tracePt t="12500" x="819150" y="1320800"/>
          <p14:tracePt t="12508" x="825500" y="1320800"/>
          <p14:tracePt t="12516" x="831850" y="1327150"/>
          <p14:tracePt t="12565" x="844550" y="1327150"/>
          <p14:tracePt t="12572" x="844550" y="1339850"/>
          <p14:tracePt t="12589" x="857250" y="1346200"/>
          <p14:tracePt t="12607" x="869950" y="1358900"/>
          <p14:tracePt t="12618" x="869950" y="1365250"/>
          <p14:tracePt t="12635" x="882650" y="1371600"/>
          <p14:tracePt t="12652" x="895350" y="1384300"/>
          <p14:tracePt t="12652" x="901700" y="1390650"/>
          <p14:tracePt t="12668" x="908050" y="1397000"/>
          <p14:tracePt t="12679" x="914400" y="1397000"/>
          <p14:tracePt t="12699" x="914400" y="1403350"/>
          <p14:tracePt t="12709" x="920750" y="1403350"/>
          <p14:tracePt t="12813" x="933450" y="1403350"/>
          <p14:tracePt t="12829" x="939800" y="1397000"/>
          <p14:tracePt t="12837" x="946150" y="1397000"/>
          <p14:tracePt t="12857" x="952500" y="1397000"/>
          <p14:tracePt t="12868" x="958850" y="1397000"/>
          <p14:tracePt t="13060" x="958850" y="1390650"/>
          <p14:tracePt t="13068" x="946150" y="1390650"/>
          <p14:tracePt t="13237" x="946150" y="1384300"/>
          <p14:tracePt t="13357" x="939800" y="1384300"/>
          <p14:tracePt t="13365" x="939800" y="1390650"/>
          <p14:tracePt t="13388" x="933450" y="1390650"/>
          <p14:tracePt t="13410" x="933450" y="1397000"/>
          <p14:tracePt t="13445" x="927100" y="1397000"/>
          <p14:tracePt t="13453" x="927100" y="1409700"/>
          <p14:tracePt t="13471" x="927100" y="1422400"/>
          <p14:tracePt t="13492" x="927100" y="1428750"/>
          <p14:tracePt t="13520" x="927100" y="1441450"/>
          <p14:tracePt t="13537" x="933450" y="1441450"/>
          <p14:tracePt t="13553" x="933450" y="1447800"/>
          <p14:tracePt t="13562" x="939800" y="1447800"/>
          <p14:tracePt t="13578" x="946150" y="1454150"/>
          <p14:tracePt t="13604" x="952500" y="1460500"/>
          <p14:tracePt t="13653" x="958850" y="1460500"/>
          <p14:tracePt t="13661" x="971550" y="1460500"/>
          <p14:tracePt t="13669" x="977900" y="1460500"/>
          <p14:tracePt t="13685" x="990600" y="1447800"/>
          <p14:tracePt t="13693" x="996950" y="1447800"/>
          <p14:tracePt t="13718" x="1009650" y="1435100"/>
          <p14:tracePt t="13735" x="1016000" y="1428750"/>
          <p14:tracePt t="13753" x="1016000" y="1422400"/>
          <p14:tracePt t="13789" x="1016000" y="1416050"/>
          <p14:tracePt t="14709" x="1028700" y="1416050"/>
          <p14:tracePt t="14719" x="1041400" y="1384300"/>
          <p14:tracePt t="14737" x="1073150" y="1358900"/>
          <p14:tracePt t="14745" x="1085850" y="1352550"/>
          <p14:tracePt t="14763" x="1098550" y="1352550"/>
          <p14:tracePt t="14786" x="1130300" y="1346200"/>
          <p14:tracePt t="14802" x="1136650" y="1346200"/>
          <p14:tracePt t="14819" x="1143000" y="1346200"/>
          <p14:tracePt t="14836" x="1149350" y="1346200"/>
          <p14:tracePt t="14901" x="1149350" y="1339850"/>
          <p14:tracePt t="14909" x="1149350" y="1333500"/>
          <p14:tracePt t="14918" x="1155700" y="1327150"/>
          <p14:tracePt t="14929" x="1155700" y="1314450"/>
          <p14:tracePt t="14947" x="1162050" y="1308100"/>
          <p14:tracePt t="14970" x="1168400" y="1295400"/>
          <p14:tracePt t="14997" x="1187450" y="1295400"/>
          <p14:tracePt t="15005" x="1212850" y="1289050"/>
          <p14:tracePt t="15028" x="1263650" y="1282700"/>
          <p14:tracePt t="15029" x="1282700" y="1276350"/>
          <p14:tracePt t="15053" x="1301750" y="1276350"/>
          <p14:tracePt t="15068" x="1320800" y="1282700"/>
          <p14:tracePt t="15085" x="1339850" y="1314450"/>
          <p14:tracePt t="15102" x="1339850" y="1339850"/>
          <p14:tracePt t="15119" x="1339850" y="1358900"/>
          <p14:tracePt t="15173" x="1339850" y="1365250"/>
          <p14:tracePt t="15285" x="1339850" y="1371600"/>
          <p14:tracePt t="15296" x="1339850" y="1384300"/>
          <p14:tracePt t="15309" x="1339850" y="1397000"/>
          <p14:tracePt t="15325" x="1339850" y="1403350"/>
          <p14:tracePt t="15338" x="1339850" y="1409700"/>
          <p14:tracePt t="15353" x="1339850" y="1422400"/>
          <p14:tracePt t="15369" x="1339850" y="1441450"/>
          <p14:tracePt t="15386" x="1339850" y="1454150"/>
          <p14:tracePt t="15410" x="1333500" y="1473200"/>
          <p14:tracePt t="15427" x="1333500" y="1492250"/>
          <p14:tracePt t="16095" x="1333500" y="1479550"/>
          <p14:tracePt t="16102" x="1327150" y="1466850"/>
          <p14:tracePt t="16129" x="1327150" y="1447800"/>
          <p14:tracePt t="16358" x="1327150" y="1441450"/>
          <p14:tracePt t="16382" x="1327150" y="1435100"/>
          <p14:tracePt t="16395" x="1327150" y="1428750"/>
          <p14:tracePt t="16413" x="1327150" y="1416050"/>
          <p14:tracePt t="16433" x="1327150" y="1384300"/>
          <p14:tracePt t="16457" x="1327150" y="1365250"/>
          <p14:tracePt t="16487" x="1327150" y="1314450"/>
          <p14:tracePt t="16506" x="1327150" y="1282700"/>
          <p14:tracePt t="16539" x="1314450" y="1238250"/>
          <p14:tracePt t="16543" x="1314450" y="1225550"/>
          <p14:tracePt t="16550" x="1314450" y="1219200"/>
          <p14:tracePt t="16567" x="1308100" y="1193800"/>
          <p14:tracePt t="16586" x="1308100" y="1168400"/>
          <p14:tracePt t="16602" x="1314450" y="1149350"/>
          <p14:tracePt t="16619" x="1314450" y="1117600"/>
          <p14:tracePt t="16636" x="1314450" y="1079500"/>
          <p14:tracePt t="16652" x="1320800" y="1041400"/>
          <p14:tracePt t="16669" x="1320800" y="990600"/>
          <p14:tracePt t="16686" x="1320800" y="933450"/>
          <p14:tracePt t="16702" x="1320800" y="908050"/>
          <p14:tracePt t="16719" x="1320800" y="895350"/>
          <p14:tracePt t="16735" x="1320800" y="889000"/>
          <p14:tracePt t="16761" x="1320800" y="882650"/>
          <p14:tracePt t="16778" x="1320800" y="876300"/>
          <p14:tracePt t="16794" x="1320800" y="863600"/>
          <p14:tracePt t="16821" x="1320800" y="850900"/>
          <p14:tracePt t="16974" x="1314450" y="857250"/>
          <p14:tracePt t="16982" x="1314450" y="869950"/>
          <p14:tracePt t="17011" x="1308100" y="914400"/>
          <p14:tracePt t="17037" x="1301750" y="965200"/>
          <p14:tracePt t="17053" x="1295400" y="1009650"/>
          <p14:tracePt t="17069" x="1295400" y="1066800"/>
          <p14:tracePt t="17070" x="1289050" y="1098550"/>
          <p14:tracePt t="17087" x="1289050" y="1193800"/>
          <p14:tracePt t="17108" x="1282700" y="1295400"/>
          <p14:tracePt t="17119" x="1282700" y="1390650"/>
          <p14:tracePt t="17136" x="1282700" y="1485900"/>
          <p14:tracePt t="17153" x="1289050" y="1549400"/>
          <p14:tracePt t="17171" x="1295400" y="1581150"/>
          <p14:tracePt t="17191" x="1295400" y="1587500"/>
          <p14:tracePt t="17454" x="1295400" y="1600200"/>
          <p14:tracePt t="17462" x="1289050" y="1600200"/>
          <p14:tracePt t="17470" x="1282700" y="1600200"/>
          <p14:tracePt t="17494" x="1276350" y="1606550"/>
          <p14:tracePt t="17510" x="1270000" y="1612900"/>
          <p14:tracePt t="17519" x="1263650" y="1612900"/>
          <p14:tracePt t="17537" x="1257300" y="1612900"/>
          <p14:tracePt t="17654" x="1250950" y="1612900"/>
          <p14:tracePt t="17694" x="1250950" y="1606550"/>
          <p14:tracePt t="17887" x="1244600" y="1606550"/>
          <p14:tracePt t="17895" x="1238250" y="1606550"/>
          <p14:tracePt t="17903" x="1231900" y="1606550"/>
          <p14:tracePt t="17935" x="1200150" y="1612900"/>
          <p14:tracePt t="17942" x="1187450" y="1612900"/>
          <p14:tracePt t="17950" x="1181100" y="1619250"/>
          <p14:tracePt t="17964" x="1174750" y="1625600"/>
          <p14:tracePt t="17987" x="1130300" y="1631950"/>
          <p14:tracePt t="18018" x="1098550" y="1638300"/>
          <p14:tracePt t="18031" x="1092200" y="1638300"/>
          <p14:tracePt t="18158" x="1085850" y="1638300"/>
          <p14:tracePt t="18174" x="1085850" y="1631950"/>
          <p14:tracePt t="18190" x="1079500" y="1625600"/>
          <p14:tracePt t="18215" x="1079500" y="1619250"/>
          <p14:tracePt t="18238" x="1079500" y="1612900"/>
          <p14:tracePt t="18240" x="1066800" y="1606550"/>
          <p14:tracePt t="18257" x="1066800" y="1600200"/>
          <p14:tracePt t="18302" x="1066800" y="1593850"/>
          <p14:tracePt t="18374" x="1066800" y="1581150"/>
          <p14:tracePt t="18382" x="1073150" y="1574800"/>
          <p14:tracePt t="18405" x="1079500" y="1568450"/>
          <p14:tracePt t="18439" x="1079500" y="1562100"/>
          <p14:tracePt t="18454" x="1085850" y="1562100"/>
          <p14:tracePt t="18470" x="1085850" y="1555750"/>
          <p14:tracePt t="18494" x="1085850" y="1549400"/>
          <p14:tracePt t="18575" x="1085850" y="1543050"/>
          <p14:tracePt t="18583" x="1092200" y="1536700"/>
          <p14:tracePt t="18606" x="1092200" y="1530350"/>
          <p14:tracePt t="18627" x="1092200" y="1524000"/>
          <p14:tracePt t="18654" x="1098550" y="1504950"/>
          <p14:tracePt t="18686" x="1104900" y="1504950"/>
          <p14:tracePt t="18694" x="1104900" y="1498600"/>
          <p14:tracePt t="19070" x="1104900" y="1492250"/>
          <p14:tracePt t="19079" x="1104900" y="1479550"/>
          <p14:tracePt t="19088" x="1098550" y="1466850"/>
          <p14:tracePt t="19095" x="1092200" y="1454150"/>
          <p14:tracePt t="19112" x="1085850" y="1409700"/>
          <p14:tracePt t="19128" x="1073150" y="1384300"/>
          <p14:tracePt t="19146" x="1060450" y="1352550"/>
          <p14:tracePt t="19165" x="1041400" y="1314450"/>
          <p14:tracePt t="19187" x="1022350" y="1270000"/>
          <p14:tracePt t="19203" x="1009650" y="1250950"/>
          <p14:tracePt t="19220" x="996950" y="1238250"/>
          <p14:tracePt t="19237" x="990600" y="1225550"/>
          <p14:tracePt t="19254" x="990600" y="1219200"/>
          <p14:tracePt t="19423" x="990600" y="1212850"/>
          <p14:tracePt t="19911" x="990600" y="1206500"/>
          <p14:tracePt t="19919" x="990600" y="1187450"/>
          <p14:tracePt t="19939" x="990600" y="1149350"/>
          <p14:tracePt t="19956" x="984250" y="1098550"/>
          <p14:tracePt t="19974" x="977900" y="1066800"/>
          <p14:tracePt t="19975" x="977900" y="1047750"/>
          <p14:tracePt t="19996" x="965200" y="1003300"/>
          <p14:tracePt t="20026" x="946150" y="971550"/>
          <p14:tracePt t="20044" x="946150" y="965200"/>
          <p14:tracePt t="20207" x="939800" y="958850"/>
          <p14:tracePt t="20215" x="933450" y="946150"/>
          <p14:tracePt t="20223" x="927100" y="920750"/>
          <p14:tracePt t="20239" x="914400" y="901700"/>
          <p14:tracePt t="20260" x="901700" y="889000"/>
          <p14:tracePt t="20263" x="901700" y="882650"/>
          <p14:tracePt t="20288" x="889000" y="863600"/>
          <p14:tracePt t="20305" x="889000" y="850900"/>
          <p14:tracePt t="20322" x="889000" y="838200"/>
          <p14:tracePt t="20343" x="889000" y="831850"/>
          <p14:tracePt t="20354" x="895350" y="825500"/>
          <p14:tracePt t="20371" x="901700" y="825500"/>
          <p14:tracePt t="20399" x="908050" y="825500"/>
          <p14:tracePt t="20415" x="914400" y="825500"/>
          <p14:tracePt t="20426" x="920750" y="825500"/>
          <p14:tracePt t="20431" x="933450" y="825500"/>
          <p14:tracePt t="20446" x="939800" y="825500"/>
          <p14:tracePt t="20462" x="971550" y="838200"/>
          <p14:tracePt t="20489" x="1028700" y="863600"/>
          <p14:tracePt t="20496" x="1035050" y="863600"/>
          <p14:tracePt t="20512" x="1047750" y="863600"/>
          <p14:tracePt t="20538" x="1060450" y="863600"/>
          <p14:tracePt t="20567" x="1066800" y="863600"/>
          <p14:tracePt t="20623" x="1073150" y="863600"/>
          <p14:tracePt t="20631" x="1079500" y="863600"/>
          <p14:tracePt t="20647" x="1085850" y="863600"/>
          <p14:tracePt t="20664" x="1098550" y="863600"/>
          <p14:tracePt t="20671" x="1111250" y="869950"/>
          <p14:tracePt t="20688" x="1155700" y="889000"/>
          <p14:tracePt t="20697" x="1181100" y="908050"/>
          <p14:tracePt t="20728" x="1276350" y="958850"/>
          <p14:tracePt t="20735" x="1295400" y="965200"/>
          <p14:tracePt t="20743" x="1301750" y="971550"/>
          <p14:tracePt t="20762" x="1308100" y="971550"/>
          <p14:tracePt t="20831" x="1308100" y="965200"/>
          <p14:tracePt t="20839" x="1308100" y="952500"/>
          <p14:tracePt t="20848" x="1308100" y="946150"/>
          <p14:tracePt t="20896" x="1308100" y="939800"/>
          <p14:tracePt t="20903" x="1314450" y="939800"/>
          <p14:tracePt t="20913" x="1320800" y="939800"/>
          <p14:tracePt t="20936" x="1327150" y="939800"/>
          <p14:tracePt t="21015" x="1327150" y="933450"/>
          <p14:tracePt t="21023" x="1327150" y="927100"/>
          <p14:tracePt t="21042" x="1327150" y="908050"/>
          <p14:tracePt t="21051" x="1327150" y="901700"/>
          <p14:tracePt t="21063" x="1333500" y="901700"/>
          <p14:tracePt t="21088" x="1333500" y="895350"/>
          <p14:tracePt t="21784" x="1339850" y="901700"/>
          <p14:tracePt t="21791" x="1339850" y="927100"/>
          <p14:tracePt t="21800" x="1346200" y="946150"/>
          <p14:tracePt t="21822" x="1346200" y="965200"/>
          <p14:tracePt t="21829" x="1346200" y="977900"/>
          <p14:tracePt t="21856" x="1352550" y="1022350"/>
          <p14:tracePt t="21877" x="1358900" y="1035050"/>
          <p14:tracePt t="21903" x="1358900" y="1041400"/>
          <p14:tracePt t="21911" x="1365250" y="1041400"/>
          <p14:tracePt t="21922" x="1365250" y="1047750"/>
          <p14:tracePt t="21939" x="1365250" y="1054100"/>
          <p14:tracePt t="21956" x="1365250" y="1060450"/>
          <p14:tracePt t="21963" x="1371600" y="1073150"/>
          <p14:tracePt t="21984" x="1390650" y="1111250"/>
          <p14:tracePt t="22001" x="1403350" y="1123950"/>
          <p14:tracePt t="22020" x="1422400" y="1143000"/>
          <p14:tracePt t="22045" x="1441450" y="1149350"/>
          <p14:tracePt t="22057" x="1447800" y="1149350"/>
          <p14:tracePt t="22144" x="1454150" y="1149350"/>
          <p14:tracePt t="22152" x="1454150" y="1143000"/>
          <p14:tracePt t="22174" x="1473200" y="1111250"/>
          <p14:tracePt t="22191" x="1485900" y="1092200"/>
          <p14:tracePt t="22197" x="1492250" y="1092200"/>
          <p14:tracePt t="22229" x="1524000" y="1079500"/>
          <p14:tracePt t="22236" x="1536700" y="1079500"/>
          <p14:tracePt t="22256" x="1568450" y="1073150"/>
          <p14:tracePt t="22271" x="1581150" y="1073150"/>
          <p14:tracePt t="22289" x="1593850" y="1073150"/>
          <p14:tracePt t="22306" x="1619250" y="1073150"/>
          <p14:tracePt t="22327" x="1638300" y="1073150"/>
          <p14:tracePt t="22338" x="1657350" y="1079500"/>
          <p14:tracePt t="22356" x="1663700" y="1079500"/>
          <p14:tracePt t="22472" x="1663700" y="1085850"/>
          <p14:tracePt t="25033" x="1644650" y="1085850"/>
          <p14:tracePt t="25041" x="1619250" y="1085850"/>
          <p14:tracePt t="25061" x="1587500" y="1073150"/>
          <p14:tracePt t="25078" x="1568450" y="1060450"/>
          <p14:tracePt t="25090" x="1536700" y="1047750"/>
          <p14:tracePt t="25110" x="1498600" y="1028700"/>
          <p14:tracePt t="25122" x="1473200" y="1028700"/>
          <p14:tracePt t="25140" x="1447800" y="1028700"/>
          <p14:tracePt t="25156" x="1428750" y="1028700"/>
          <p14:tracePt t="25174" x="1403350" y="1022350"/>
          <p14:tracePt t="25195" x="1365250" y="1016000"/>
          <p14:tracePt t="25207" x="1358900" y="1016000"/>
          <p14:tracePt t="25223" x="1333500" y="1016000"/>
          <p14:tracePt t="25239" x="1289050" y="1009650"/>
          <p14:tracePt t="25256" x="1244600" y="996950"/>
          <p14:tracePt t="25264" x="1225550" y="990600"/>
          <p14:tracePt t="25295" x="1187450" y="977900"/>
          <p14:tracePt t="25305" x="1181100" y="965200"/>
          <p14:tracePt t="25314" x="1162050" y="958850"/>
          <p14:tracePt t="25336" x="1143000" y="920750"/>
          <p14:tracePt t="25347" x="1130300" y="895350"/>
          <p14:tracePt t="25364" x="1130300" y="863600"/>
          <p14:tracePt t="25383" x="1123950" y="850900"/>
          <p14:tracePt t="25417" x="1123950" y="844550"/>
          <p14:tracePt t="25425" x="1123950" y="838200"/>
          <p14:tracePt t="25439" x="1130300" y="831850"/>
          <p14:tracePt t="25457" x="1149350" y="819150"/>
          <p14:tracePt t="25472" x="1149350" y="812800"/>
          <p14:tracePt t="25497" x="1162050" y="800100"/>
          <p14:tracePt t="25523" x="1168400" y="800100"/>
          <p14:tracePt t="25545" x="1174750" y="800100"/>
          <p14:tracePt t="25553" x="1181100" y="800100"/>
          <p14:tracePt t="25569" x="1187450" y="793750"/>
          <p14:tracePt t="25585" x="1193800" y="793750"/>
          <p14:tracePt t="25606" x="1200150" y="793750"/>
          <p14:tracePt t="25622" x="1206500" y="793750"/>
          <p14:tracePt t="25640" x="1225550" y="793750"/>
          <p14:tracePt t="25647" x="1231900" y="793750"/>
          <p14:tracePt t="25664" x="1250950" y="806450"/>
          <p14:tracePt t="25681" x="1270000" y="812800"/>
          <p14:tracePt t="25681" x="1289050" y="825500"/>
          <p14:tracePt t="25697" x="1301750" y="825500"/>
          <p14:tracePt t="25718" x="1320800" y="844550"/>
          <p14:tracePt t="25749" x="1346200" y="908050"/>
          <p14:tracePt t="25754" x="1346200" y="920750"/>
          <p14:tracePt t="25764" x="1352550" y="939800"/>
          <p14:tracePt t="25782" x="1358900" y="965200"/>
          <p14:tracePt t="25800" x="1365250" y="1016000"/>
          <p14:tracePt t="25822" x="1377950" y="1066800"/>
          <p14:tracePt t="25852" x="1377950" y="1111250"/>
          <p14:tracePt t="25865" x="1377950" y="1117600"/>
          <p14:tracePt t="25897" x="1377950" y="1123950"/>
          <p14:tracePt t="25908" x="1371600" y="1123950"/>
          <p14:tracePt t="25928" x="1371600" y="1130300"/>
          <p14:tracePt t="25930" x="1365250" y="1143000"/>
          <p14:tracePt t="25948" x="1352550" y="1155700"/>
          <p14:tracePt t="25969" x="1339850" y="1174750"/>
          <p14:tracePt t="25969" x="1333500" y="1181100"/>
          <p14:tracePt t="25987" x="1314450" y="1200150"/>
          <p14:tracePt t="26006" x="1289050" y="1219200"/>
          <p14:tracePt t="26022" x="1263650" y="1231900"/>
          <p14:tracePt t="26039" x="1238250" y="1244600"/>
          <p14:tracePt t="26056" x="1225550" y="1257300"/>
          <p14:tracePt t="26073" x="1219200" y="1257300"/>
          <p14:tracePt t="26089" x="1212850" y="1257300"/>
          <p14:tracePt t="26201" x="1206500" y="1257300"/>
          <p14:tracePt t="26209" x="1193800" y="1257300"/>
          <p14:tracePt t="26224" x="1174750" y="1257300"/>
          <p14:tracePt t="26242" x="1123950" y="1250950"/>
          <p14:tracePt t="26260" x="1079500" y="1238250"/>
          <p14:tracePt t="26280" x="1041400" y="1225550"/>
          <p14:tracePt t="26282" x="1016000" y="1212850"/>
          <p14:tracePt t="26308" x="958850" y="1187450"/>
          <p14:tracePt t="26324" x="939800" y="1181100"/>
          <p14:tracePt t="26332" x="927100" y="1174750"/>
          <p14:tracePt t="26364" x="920750" y="1168400"/>
          <p14:tracePt t="26385" x="920750" y="1162050"/>
          <p14:tracePt t="26394" x="920750" y="1149350"/>
          <p14:tracePt t="26401" x="920750" y="1143000"/>
          <p14:tracePt t="26423" x="933450" y="1123950"/>
          <p14:tracePt t="26443" x="958850" y="1079500"/>
          <p14:tracePt t="26458" x="990600" y="1041400"/>
          <p14:tracePt t="26492" x="1028700" y="971550"/>
          <p14:tracePt t="26498" x="1041400" y="952500"/>
          <p14:tracePt t="26508" x="1047750" y="939800"/>
          <p14:tracePt t="26523" x="1047750" y="920750"/>
          <p14:tracePt t="26540" x="1047750" y="914400"/>
          <p14:tracePt t="26634" x="1054100" y="914400"/>
          <p14:tracePt t="26642" x="1066800" y="895350"/>
          <p14:tracePt t="26657" x="1079500" y="889000"/>
          <p14:tracePt t="26664" x="1098550" y="882650"/>
          <p14:tracePt t="26684" x="1149350" y="869950"/>
          <p14:tracePt t="26707" x="1193800" y="857250"/>
          <p14:tracePt t="26737" x="1212850" y="857250"/>
          <p14:tracePt t="26748" x="1219200" y="857250"/>
          <p14:tracePt t="27690" x="1231900" y="857250"/>
          <p14:tracePt t="27699" x="1250950" y="863600"/>
          <p14:tracePt t="27712" x="1270000" y="876300"/>
          <p14:tracePt t="27740" x="1428750" y="914400"/>
          <p14:tracePt t="27767" x="1549400" y="958850"/>
          <p14:tracePt t="27791" x="1657350" y="1003300"/>
          <p14:tracePt t="27812" x="1720850" y="1022350"/>
          <p14:tracePt t="27829" x="1758950" y="1041400"/>
          <p14:tracePt t="27857" x="1847850" y="1073150"/>
          <p14:tracePt t="27858" x="1885950" y="1085850"/>
          <p14:tracePt t="27874" x="1936750" y="1104900"/>
          <p14:tracePt t="27891" x="2000250" y="1123950"/>
          <p14:tracePt t="27912" x="2070100" y="1143000"/>
          <p14:tracePt t="27915" x="2101850" y="1143000"/>
          <p14:tracePt t="27933" x="2171700" y="1162050"/>
          <p14:tracePt t="27956" x="2260600" y="1200150"/>
          <p14:tracePt t="27973" x="2311400" y="1225550"/>
          <p14:tracePt t="28002" x="2413000" y="1295400"/>
          <p14:tracePt t="28022" x="2476500" y="1327150"/>
          <p14:tracePt t="28031" x="2514600" y="1352550"/>
          <p14:tracePt t="28053" x="2667000" y="1441450"/>
          <p14:tracePt t="28075" x="2819400" y="1517650"/>
          <p14:tracePt t="28090" x="2901950" y="1562100"/>
          <p14:tracePt t="28100" x="2940050" y="1574800"/>
          <p14:tracePt t="28118" x="2971800" y="1593850"/>
          <p14:tracePt t="28139" x="3003550" y="1612900"/>
          <p14:tracePt t="28158" x="3016250" y="1625600"/>
          <p14:tracePt t="28173" x="3028950" y="1631950"/>
          <p14:tracePt t="28189" x="3041650" y="1638300"/>
          <p14:tracePt t="28205" x="3048000" y="1644650"/>
          <p14:tracePt t="28223" x="3060700" y="1663700"/>
          <p14:tracePt t="28240" x="3067050" y="1670050"/>
          <p14:tracePt t="28269" x="3092450" y="1714500"/>
          <p14:tracePt t="28290" x="3124200" y="1727200"/>
          <p14:tracePt t="28298" x="3143250" y="1739900"/>
          <p14:tracePt t="28324" x="3194050" y="1778000"/>
          <p14:tracePt t="28341" x="3219450" y="1797050"/>
          <p14:tracePt t="28362" x="3263900" y="1822450"/>
          <p14:tracePt t="28374" x="3276600" y="1835150"/>
          <p14:tracePt t="28390" x="3295650" y="1841500"/>
          <p14:tracePt t="28407" x="3308350" y="1860550"/>
          <p14:tracePt t="28425" x="3321050" y="1885950"/>
          <p14:tracePt t="28445" x="3340100" y="1924050"/>
          <p14:tracePt t="28450" x="3346450" y="1936750"/>
          <p14:tracePt t="28465" x="3352800" y="1949450"/>
          <p14:tracePt t="28490" x="3390900" y="2000250"/>
          <p14:tracePt t="28498" x="3397250" y="2019300"/>
          <p14:tracePt t="28524" x="3429000" y="2070100"/>
          <p14:tracePt t="28545" x="3454400" y="2095500"/>
          <p14:tracePt t="28546" x="3473450" y="2120900"/>
          <p14:tracePt t="28554" x="3486150" y="2133600"/>
          <p14:tracePt t="28567" x="3505200" y="2146300"/>
          <p14:tracePt t="28589" x="3549650" y="2165350"/>
          <p14:tracePt t="28606" x="3594100" y="2178050"/>
          <p14:tracePt t="28636" x="3644900" y="2171700"/>
          <p14:tracePt t="28642" x="3657600" y="2165350"/>
          <p14:tracePt t="28650" x="3676650" y="2152650"/>
          <p14:tracePt t="28665" x="3702050" y="2139950"/>
          <p14:tracePt t="28688" x="3765550" y="2082800"/>
          <p14:tracePt t="28712" x="3816350" y="2000250"/>
          <p14:tracePt t="28723" x="3848100" y="1949450"/>
          <p14:tracePt t="28741" x="3873500" y="1911350"/>
          <p14:tracePt t="28749" x="3879850" y="1905000"/>
          <p14:tracePt t="28768" x="3898900" y="1892300"/>
          <p14:tracePt t="28791" x="3905250" y="1885950"/>
          <p14:tracePt t="28826" x="3911600" y="1885950"/>
          <p14:tracePt t="28842" x="3924300" y="1892300"/>
          <p14:tracePt t="28858" x="3937000" y="1898650"/>
          <p14:tracePt t="28875" x="3987800" y="1924050"/>
          <p14:tracePt t="28882" x="4019550" y="1936750"/>
          <p14:tracePt t="28907" x="4114800" y="1974850"/>
          <p14:tracePt t="28915" x="4152900" y="1987550"/>
          <p14:tracePt t="28941" x="4292600" y="2038350"/>
          <p14:tracePt t="28948" x="4324350" y="2044700"/>
          <p14:tracePt t="28975" x="4400550" y="2063750"/>
          <p14:tracePt t="28996" x="4413250" y="2063750"/>
          <p14:tracePt t="29066" x="4419600" y="2063750"/>
          <p14:tracePt t="29074" x="4419600" y="2070100"/>
          <p14:tracePt t="29090" x="4425950" y="2070100"/>
          <p14:tracePt t="29107" x="4438650" y="2082800"/>
          <p14:tracePt t="29124" x="4451350" y="2089150"/>
          <p14:tracePt t="29141" x="4470400" y="2108200"/>
          <p14:tracePt t="29162" x="4489450" y="2152650"/>
          <p14:tracePt t="29170" x="4502150" y="2165350"/>
          <p14:tracePt t="29184" x="4502150" y="2184400"/>
          <p14:tracePt t="29206" x="4508500" y="2260600"/>
          <p14:tracePt t="29222" x="4514850" y="2324100"/>
          <p14:tracePt t="29240" x="4527550" y="2368550"/>
          <p14:tracePt t="29256" x="4540250" y="2438400"/>
          <p14:tracePt t="29282" x="4552950" y="2489200"/>
          <p14:tracePt t="29282" x="4552950" y="2495550"/>
          <p14:tracePt t="29330" x="4552950" y="2501900"/>
          <p14:tracePt t="29394" x="4552950" y="2508250"/>
          <p14:tracePt t="29490" x="4552950" y="2514600"/>
          <p14:tracePt t="29499" x="4552950" y="2520950"/>
          <p14:tracePt t="29519" x="4552950" y="2527300"/>
          <p14:tracePt t="29551" x="4552950" y="2552700"/>
          <p14:tracePt t="29575" x="4546600" y="2578100"/>
          <p14:tracePt t="29592" x="4533900" y="2603500"/>
          <p14:tracePt t="29599" x="4527550" y="2622550"/>
          <p14:tracePt t="29624" x="4521200" y="2667000"/>
          <p14:tracePt t="29640" x="4508500" y="2711450"/>
          <p14:tracePt t="29657" x="4495800" y="2743200"/>
          <p14:tracePt t="29665" x="4489450" y="2749550"/>
          <p14:tracePt t="29691" x="4476750" y="2774950"/>
          <p14:tracePt t="29699" x="4476750" y="2781300"/>
          <p14:tracePt t="29715" x="4476750" y="2787650"/>
          <p14:tracePt t="29819" x="4476750" y="2794000"/>
          <p14:tracePt t="29836" x="4470400" y="2806700"/>
          <p14:tracePt t="29851" x="4470400" y="2832100"/>
          <p14:tracePt t="29859" x="4470400" y="2838450"/>
          <p14:tracePt t="29885" x="4470400" y="2863850"/>
          <p14:tracePt t="29908" x="4470400" y="2895600"/>
          <p14:tracePt t="29915" x="4470400" y="2901950"/>
          <p14:tracePt t="29941" x="4470400" y="2914650"/>
          <p14:tracePt t="30147" x="4470400" y="2901950"/>
          <p14:tracePt t="30155" x="4470400" y="2889250"/>
          <p14:tracePt t="30170" x="4470400" y="2882900"/>
          <p14:tracePt t="30202" x="4470400" y="2876550"/>
          <p14:tracePt t="30323" x="4470400" y="2863850"/>
          <p14:tracePt t="30331" x="4464050" y="2844800"/>
          <p14:tracePt t="30342" x="4457700" y="2825750"/>
          <p14:tracePt t="30361" x="4451350" y="2800350"/>
          <p14:tracePt t="30366" x="4438650" y="2781300"/>
          <p14:tracePt t="30392" x="4432300" y="2730500"/>
          <p14:tracePt t="30412" x="4432300" y="2692400"/>
          <p14:tracePt t="30432" x="4432300" y="2654300"/>
          <p14:tracePt t="30458" x="4432300" y="2590800"/>
          <p14:tracePt t="30465" x="4432300" y="2565400"/>
          <p14:tracePt t="30484" x="4432300" y="2514600"/>
          <p14:tracePt t="30503" x="4432300" y="2482850"/>
          <p14:tracePt t="30521" x="4432300" y="2444750"/>
          <p14:tracePt t="30541" x="4432300" y="2413000"/>
          <p14:tracePt t="30557" x="4432300" y="2387600"/>
          <p14:tracePt t="30575" x="4432300" y="2355850"/>
          <p14:tracePt t="30590" x="4445000" y="2324100"/>
          <p14:tracePt t="30607" x="4445000" y="2279650"/>
          <p14:tracePt t="30624" x="4451350" y="2235200"/>
          <p14:tracePt t="30640" x="4451350" y="2203450"/>
          <p14:tracePt t="30657" x="4451350" y="2165350"/>
          <p14:tracePt t="30674" x="4451350" y="2139950"/>
          <p14:tracePt t="30691" x="4451350" y="2101850"/>
          <p14:tracePt t="30721" x="4451350" y="2038350"/>
          <p14:tracePt t="30725" x="4451350" y="2019300"/>
          <p14:tracePt t="30741" x="4451350" y="1974850"/>
          <p14:tracePt t="30749" x="4451350" y="1955800"/>
          <p14:tracePt t="30775" x="4451350" y="1892300"/>
          <p14:tracePt t="30796" x="4451350" y="1835150"/>
          <p14:tracePt t="30803" x="4451350" y="1828800"/>
          <p14:tracePt t="30816" x="4451350" y="1809750"/>
          <p14:tracePt t="30842" x="4451350" y="1778000"/>
          <p14:tracePt t="30858" x="4451350" y="1765300"/>
          <p14:tracePt t="30859" x="4451350" y="1752600"/>
          <p14:tracePt t="30879" x="4451350" y="1733550"/>
          <p14:tracePt t="30883" x="4451350" y="1720850"/>
          <p14:tracePt t="30899" x="4451350" y="1695450"/>
          <p14:tracePt t="30924" x="4451350" y="1663700"/>
          <p14:tracePt t="30942" x="4451350" y="1638300"/>
          <p14:tracePt t="30963" x="4451350" y="1600200"/>
          <p14:tracePt t="30974" x="4457700" y="1587500"/>
          <p14:tracePt t="30982" x="4457700" y="1574800"/>
          <p14:tracePt t="31008" x="4464050" y="1543050"/>
          <p14:tracePt t="31025" x="4470400" y="1511300"/>
          <p14:tracePt t="31047" x="4470400" y="1485900"/>
          <p14:tracePt t="31058" x="4470400" y="1479550"/>
          <p14:tracePt t="31067" x="4470400" y="1473200"/>
          <p14:tracePt t="31084" x="4470400" y="1466850"/>
          <p14:tracePt t="31104" x="4470400" y="1454150"/>
          <p14:tracePt t="31122" x="4470400" y="1416050"/>
          <p14:tracePt t="31141" x="4470400" y="1365250"/>
          <p14:tracePt t="31157" x="4470400" y="1333500"/>
          <p14:tracePt t="31173" x="4470400" y="1301750"/>
          <p14:tracePt t="31190" x="4476750" y="1301750"/>
          <p14:tracePt t="31207" x="4476750" y="1289050"/>
          <p14:tracePt t="31224" x="4476750" y="1282700"/>
          <p14:tracePt t="31241" x="4483100" y="1270000"/>
          <p14:tracePt t="31266" x="4508500" y="1206500"/>
          <p14:tracePt t="31285" x="4514850" y="1155700"/>
          <p14:tracePt t="31307" x="4514850" y="1111250"/>
          <p14:tracePt t="31403" x="4514850" y="1104900"/>
          <p14:tracePt t="31419" x="4508500" y="1085850"/>
          <p14:tracePt t="31427" x="4502150" y="1073150"/>
          <p14:tracePt t="31441" x="4495800" y="1060450"/>
          <p14:tracePt t="31458" x="4489450" y="1054100"/>
          <p14:tracePt t="31475" x="4476750" y="1035050"/>
          <p14:tracePt t="31485" x="4476750" y="1022350"/>
          <p14:tracePt t="31503" x="4464050" y="1016000"/>
          <p14:tracePt t="31707" x="4457700" y="1009650"/>
          <p14:tracePt t="31716" x="4451350" y="1003300"/>
          <p14:tracePt t="31728" x="4445000" y="1003300"/>
          <p14:tracePt t="31755" x="4438650" y="1003300"/>
          <p14:tracePt t="31771" x="4432300" y="1003300"/>
          <p14:tracePt t="31779" x="4425950" y="1003300"/>
          <p14:tracePt t="31791" x="4413250" y="1003300"/>
          <p14:tracePt t="31808" x="4381500" y="1003300"/>
          <p14:tracePt t="31824" x="4368800" y="1003300"/>
          <p14:tracePt t="31842" x="4362450" y="1003300"/>
          <p14:tracePt t="31858" x="4356100" y="1003300"/>
          <p14:tracePt t="31875" x="4349750" y="1003300"/>
          <p14:tracePt t="31875" x="4343400" y="1003300"/>
          <p14:tracePt t="31891" x="4337050" y="1003300"/>
          <p14:tracePt t="31907" x="4330700" y="1003300"/>
          <p14:tracePt t="31924" x="4318000" y="1003300"/>
          <p14:tracePt t="31941" x="4311650" y="1003300"/>
          <p14:tracePt t="31970" x="4267200" y="1003300"/>
          <p14:tracePt t="31992" x="4203700" y="1003300"/>
          <p14:tracePt t="32008" x="4159250" y="1003300"/>
          <p14:tracePt t="32026" x="4133850" y="996950"/>
          <p14:tracePt t="32047" x="4102100" y="990600"/>
          <p14:tracePt t="32058" x="4095750" y="990600"/>
          <p14:tracePt t="32074" x="4089400" y="990600"/>
          <p14:tracePt t="32556" x="4095750" y="977900"/>
          <p14:tracePt t="32563" x="4114800" y="971550"/>
          <p14:tracePt t="32585" x="4121150" y="965200"/>
          <p14:tracePt t="32601" x="4133850" y="965200"/>
          <p14:tracePt t="32795" x="4133850" y="971550"/>
          <p14:tracePt t="32803" x="4133850" y="977900"/>
          <p14:tracePt t="32828" x="4108450" y="1003300"/>
          <p14:tracePt t="32829" x="4102100" y="1009650"/>
          <p14:tracePt t="32847" x="4089400" y="1028700"/>
          <p14:tracePt t="32864" x="4076700" y="1035050"/>
          <p14:tracePt t="32876" x="4057650" y="1041400"/>
          <p14:tracePt t="32931" x="4057650" y="1047750"/>
          <p14:tracePt t="32979" x="4057650" y="1054100"/>
          <p14:tracePt t="33035" x="4057650" y="1060450"/>
          <p14:tracePt t="33043" x="4051300" y="1073150"/>
          <p14:tracePt t="33057" x="4032250" y="1085850"/>
          <p14:tracePt t="33075" x="3975100" y="1104900"/>
          <p14:tracePt t="33092" x="3905250" y="1130300"/>
          <p14:tracePt t="33110" x="3873500" y="1136650"/>
          <p14:tracePt t="33130" x="3867150" y="1143000"/>
          <p14:tracePt t="33155" x="3867150" y="1136650"/>
          <p14:tracePt t="33163" x="3867150" y="1123950"/>
          <p14:tracePt t="33175" x="3873500" y="1104900"/>
          <p14:tracePt t="33193" x="3892550" y="1079500"/>
          <p14:tracePt t="33214" x="3911600" y="1041400"/>
          <p14:tracePt t="33224" x="3917950" y="1041400"/>
          <p14:tracePt t="33242" x="3917950" y="1035050"/>
          <p14:tracePt t="33292" x="3917950" y="1028700"/>
          <p14:tracePt t="33300" x="3917950" y="1022350"/>
          <p14:tracePt t="33308" x="3924300" y="1003300"/>
          <p14:tracePt t="33318" x="3930650" y="990600"/>
          <p14:tracePt t="33342" x="3962400" y="946150"/>
          <p14:tracePt t="33358" x="3987800" y="908050"/>
          <p14:tracePt t="33376" x="4006850" y="876300"/>
          <p14:tracePt t="33393" x="4019550" y="844550"/>
          <p14:tracePt t="33424" x="4038600" y="831850"/>
          <p14:tracePt t="33436" x="4038600" y="825500"/>
          <p14:tracePt t="33444" x="4044950" y="825500"/>
          <p14:tracePt t="33455" x="4051300" y="825500"/>
          <p14:tracePt t="33486" x="4070350" y="812800"/>
          <p14:tracePt t="33500" x="4070350" y="806450"/>
          <p14:tracePt t="33508" x="4076700" y="806450"/>
          <p14:tracePt t="33519" x="4083050" y="800100"/>
          <p14:tracePt t="33542" x="4095750" y="793750"/>
          <p14:tracePt t="33560" x="4114800" y="787400"/>
          <p14:tracePt t="33577" x="4140200" y="781050"/>
          <p14:tracePt t="33608" x="4197350" y="762000"/>
          <p14:tracePt t="33612" x="4210050" y="762000"/>
          <p14:tracePt t="33627" x="4229100" y="755650"/>
          <p14:tracePt t="33643" x="4267200" y="749300"/>
          <p14:tracePt t="33661" x="4305300" y="742950"/>
          <p14:tracePt t="33668" x="4311650" y="742950"/>
          <p14:tracePt t="33693" x="4330700" y="736600"/>
          <p14:tracePt t="33711" x="4349750" y="736600"/>
          <p14:tracePt t="33728" x="4381500" y="730250"/>
          <p14:tracePt t="33749" x="4419600" y="730250"/>
          <p14:tracePt t="33776" x="4451350" y="730250"/>
          <p14:tracePt t="33793" x="4457700" y="730250"/>
          <p14:tracePt t="33800" x="4470400" y="730250"/>
          <p14:tracePt t="33827" x="4495800" y="730250"/>
          <p14:tracePt t="33828" x="4508500" y="730250"/>
          <p14:tracePt t="33849" x="4533900" y="730250"/>
          <p14:tracePt t="33867" x="4559300" y="730250"/>
          <p14:tracePt t="33868" x="4565650" y="730250"/>
          <p14:tracePt t="33894" x="4591050" y="730250"/>
          <p14:tracePt t="33902" x="4603750" y="736600"/>
          <p14:tracePt t="33921" x="4610100" y="736600"/>
          <p14:tracePt t="33941" x="4616450" y="742950"/>
          <p14:tracePt t="33967" x="4635500" y="774700"/>
          <p14:tracePt t="33985" x="4641850" y="793750"/>
          <p14:tracePt t="34008" x="4667250" y="857250"/>
          <p14:tracePt t="34038" x="4692650" y="933450"/>
          <p14:tracePt t="34059" x="4699000" y="946150"/>
          <p14:tracePt t="34067" x="4699000" y="958850"/>
          <p14:tracePt t="34093" x="4705350" y="1003300"/>
          <p14:tracePt t="34114" x="4705350" y="1035050"/>
          <p14:tracePt t="34125" x="4711700" y="1066800"/>
          <p14:tracePt t="34134" x="4718050" y="1085850"/>
          <p14:tracePt t="34150" x="4718050" y="1098550"/>
          <p14:tracePt t="34167" x="4724400" y="1104900"/>
          <p14:tracePt t="34193" x="4724400" y="1143000"/>
          <p14:tracePt t="34213" x="4737100" y="1187450"/>
          <p14:tracePt t="34225" x="4737100" y="1193800"/>
          <p14:tracePt t="34242" x="4743450" y="1200150"/>
          <p14:tracePt t="34292" x="4743450" y="1206500"/>
          <p14:tracePt t="34308" x="4743450" y="1219200"/>
          <p14:tracePt t="34316" x="4737100" y="1219200"/>
          <p14:tracePt t="34324" x="4737100" y="1231900"/>
          <p14:tracePt t="34342" x="4737100" y="1238250"/>
          <p14:tracePt t="34358" x="4730750" y="1238250"/>
          <p14:tracePt t="34876" x="4730750" y="1231900"/>
          <p14:tracePt t="34885" x="4730750" y="1193800"/>
          <p14:tracePt t="34894" x="4730750" y="1168400"/>
          <p14:tracePt t="34913" x="4724400" y="1149350"/>
          <p14:tracePt t="34919" x="4724400" y="1130300"/>
          <p14:tracePt t="34936" x="4724400" y="1104900"/>
          <p14:tracePt t="34959" x="4724400" y="1085850"/>
          <p14:tracePt t="34975" x="4724400" y="1066800"/>
          <p14:tracePt t="34992" x="4724400" y="1060450"/>
          <p14:tracePt t="35009" x="4724400" y="1047750"/>
          <p14:tracePt t="35033" x="4705350" y="1009650"/>
          <p14:tracePt t="35059" x="4699000" y="1003300"/>
          <p14:tracePt t="35075" x="4692650" y="996950"/>
          <p14:tracePt t="35093" x="4692650" y="990600"/>
          <p14:tracePt t="35114" x="4686300" y="990600"/>
          <p14:tracePt t="35117" x="4686300" y="984250"/>
          <p14:tracePt t="35134" x="4679950" y="971550"/>
          <p14:tracePt t="35159" x="4673600" y="946150"/>
          <p14:tracePt t="35177" x="4673600" y="927100"/>
          <p14:tracePt t="35197" x="4660900" y="908050"/>
          <p14:tracePt t="35204" x="4660900" y="901700"/>
          <p14:tracePt t="35220" x="4660900" y="895350"/>
          <p14:tracePt t="35241" x="4654550" y="882650"/>
          <p14:tracePt t="35261" x="4635500" y="850900"/>
          <p14:tracePt t="35282" x="4616450" y="831850"/>
          <p14:tracePt t="35292" x="4616450" y="812800"/>
          <p14:tracePt t="35309" x="4597400" y="762000"/>
          <p14:tracePt t="35325" x="4597400" y="730250"/>
          <p14:tracePt t="35342" x="4591050" y="698500"/>
          <p14:tracePt t="35356" x="4591050" y="685800"/>
          <p14:tracePt t="35383" x="4591050" y="679450"/>
          <p14:tracePt t="35409" x="4591050" y="666750"/>
          <p14:tracePt t="35426" x="4591050" y="660400"/>
          <p14:tracePt t="35443" x="4591050" y="654050"/>
          <p14:tracePt t="35465" x="4584700" y="615950"/>
          <p14:tracePt t="35468" x="4578350" y="609600"/>
          <p14:tracePt t="35492" x="4578350" y="596900"/>
          <p14:tracePt t="35624" x="4572000" y="596900"/>
          <p14:tracePt t="35632" x="4565650" y="596900"/>
          <p14:tracePt t="35651" x="4540250" y="603250"/>
          <p14:tracePt t="35668" x="4521200" y="615950"/>
          <p14:tracePt t="35694" x="4470400" y="660400"/>
          <p14:tracePt t="35712" x="4464050" y="666750"/>
          <p14:tracePt t="35734" x="4457700" y="673100"/>
          <p14:tracePt t="35852" x="4457700" y="660400"/>
          <p14:tracePt t="35861" x="4457700" y="654050"/>
          <p14:tracePt t="35972" x="4457700" y="660400"/>
          <p14:tracePt t="35980" x="4457700" y="679450"/>
          <p14:tracePt t="35994" x="4464050" y="679450"/>
          <p14:tracePt t="36001" x="4470400" y="692150"/>
          <p14:tracePt t="36017" x="4483100" y="711200"/>
          <p14:tracePt t="36043" x="4508500" y="736600"/>
          <p14:tracePt t="36059" x="4514850" y="736600"/>
          <p14:tracePt t="36220" x="4521200" y="736600"/>
          <p14:tracePt t="36228" x="4527550" y="730250"/>
          <p14:tracePt t="36239" x="4533900" y="717550"/>
          <p14:tracePt t="36258" x="4546600" y="711200"/>
          <p14:tracePt t="36269" x="4546600" y="704850"/>
          <p14:tracePt t="36295" x="4552950" y="685800"/>
          <p14:tracePt t="36309" x="4559300" y="679450"/>
          <p14:tracePt t="36549" x="4552950" y="679450"/>
          <p14:tracePt t="36565" x="4540250" y="679450"/>
          <p14:tracePt t="36573" x="4514850" y="685800"/>
          <p14:tracePt t="36586" x="4502150" y="685800"/>
          <p14:tracePt t="36615" x="4413250" y="698500"/>
          <p14:tracePt t="36637" x="4387850" y="704850"/>
          <p14:tracePt t="36656" x="4368800" y="711200"/>
          <p14:tracePt t="36678" x="4362450" y="711200"/>
          <p14:tracePt t="36694" x="4356100" y="711200"/>
          <p14:tracePt t="36797" x="4349750" y="711200"/>
          <p14:tracePt t="36805" x="4349750" y="717550"/>
          <p14:tracePt t="36819" x="4343400" y="723900"/>
          <p14:tracePt t="36835" x="4330700" y="736600"/>
          <p14:tracePt t="36861" x="4324350" y="749300"/>
          <p14:tracePt t="36871" x="4318000" y="749300"/>
          <p14:tracePt t="36903" x="4318000" y="755650"/>
          <p14:tracePt t="37181" x="4324350" y="755650"/>
          <p14:tracePt t="37189" x="4330700" y="755650"/>
          <p14:tracePt t="37202" x="4337050" y="755650"/>
          <p14:tracePt t="37218" x="4343400" y="762000"/>
          <p14:tracePt t="37237" x="4362450" y="762000"/>
          <p14:tracePt t="39239" x="4368800" y="774700"/>
          <p14:tracePt t="39246" x="4394200" y="812800"/>
          <p14:tracePt t="39277" x="4521200" y="908050"/>
          <p14:tracePt t="39278" x="4527550" y="914400"/>
          <p14:tracePt t="39286" x="4533900" y="920750"/>
          <p14:tracePt t="39294" x="4533900" y="933450"/>
          <p14:tracePt t="39313" x="4546600" y="946150"/>
          <p14:tracePt t="39335" x="4565650" y="965200"/>
          <p14:tracePt t="39352" x="4578350" y="971550"/>
          <p14:tracePt t="39379" x="4591050" y="977900"/>
          <p14:tracePt t="39782" x="4597400" y="977900"/>
          <p14:tracePt t="39790" x="4610100" y="977900"/>
          <p14:tracePt t="39814" x="4616450" y="977900"/>
          <p14:tracePt t="39918" x="4616450" y="990600"/>
          <p14:tracePt t="39926" x="4616450" y="1009650"/>
          <p14:tracePt t="39946" x="4603750" y="1047750"/>
          <p14:tracePt t="39969" x="4591050" y="1079500"/>
          <p14:tracePt t="39995" x="4559300" y="1143000"/>
          <p14:tracePt t="40011" x="4540250" y="1206500"/>
          <p14:tracePt t="40018" x="4540250" y="1244600"/>
          <p14:tracePt t="40038" x="4527550" y="1358900"/>
          <p14:tracePt t="40070" x="4521200" y="1435100"/>
          <p14:tracePt t="40078" x="4521200" y="1447800"/>
          <p14:tracePt t="40093" x="4521200" y="1460500"/>
          <p14:tracePt t="40111" x="4527550" y="1492250"/>
          <p14:tracePt t="40128" x="4527550" y="1517650"/>
          <p14:tracePt t="40149" x="4533900" y="1549400"/>
          <p14:tracePt t="40161" x="4533900" y="1619250"/>
          <p14:tracePt t="40177" x="4533900" y="1689100"/>
          <p14:tracePt t="40194" x="4533900" y="1758950"/>
          <p14:tracePt t="40210" x="4527550" y="1835150"/>
          <p14:tracePt t="40228" x="4514850" y="1898650"/>
          <p14:tracePt t="40249" x="4495800" y="1974850"/>
          <p14:tracePt t="40260" x="4489450" y="2012950"/>
          <p14:tracePt t="40276" x="4470400" y="2070100"/>
          <p14:tracePt t="40294" x="4470400" y="2171700"/>
          <p14:tracePt t="40315" x="4476750" y="2247900"/>
          <p14:tracePt t="40328" x="4483100" y="2330450"/>
          <p14:tracePt t="40340" x="4483100" y="2349500"/>
          <p14:tracePt t="40358" x="4489450" y="2444750"/>
          <p14:tracePt t="40378" x="4502150" y="2508250"/>
          <p14:tracePt t="40386" x="4502150" y="2540000"/>
          <p14:tracePt t="40417" x="4514850" y="2679700"/>
          <p14:tracePt t="40422" x="4514850" y="2698750"/>
          <p14:tracePt t="40445" x="4527550" y="2762250"/>
          <p14:tracePt t="40460" x="4527550" y="2832100"/>
          <p14:tracePt t="40469" x="4533900" y="2863850"/>
          <p14:tracePt t="40486" x="4533900" y="2978150"/>
          <p14:tracePt t="40503" x="4514850" y="3041650"/>
          <p14:tracePt t="40519" x="4489450" y="3111500"/>
          <p14:tracePt t="40544" x="4445000" y="3200400"/>
          <p14:tracePt t="40561" x="4425950" y="3251200"/>
          <p14:tracePt t="40579" x="4419600" y="3289300"/>
          <p14:tracePt t="40586" x="4419600" y="3308350"/>
          <p14:tracePt t="40611" x="4419600" y="3371850"/>
          <p14:tracePt t="40619" x="4419600" y="3397250"/>
          <p14:tracePt t="40644" x="4400550" y="3435350"/>
          <p14:tracePt t="40652" x="4400550" y="3448050"/>
          <p14:tracePt t="40679" x="4375150" y="3479800"/>
          <p14:tracePt t="40699" x="4375150" y="3486150"/>
          <p14:tracePt t="40711" x="4362450" y="3498850"/>
          <p14:tracePt t="40727" x="4349750" y="3498850"/>
          <p14:tracePt t="40736" x="4337050" y="3505200"/>
          <p14:tracePt t="40762" x="4305300" y="3517900"/>
          <p14:tracePt t="40783" x="4254500" y="3556000"/>
          <p14:tracePt t="40794" x="4241800" y="3562350"/>
          <p14:tracePt t="40811" x="4210050" y="3587750"/>
          <p14:tracePt t="40819" x="4184650" y="3600450"/>
          <p14:tracePt t="40836" x="4146550" y="3638550"/>
          <p14:tracePt t="40867" x="4025900" y="3759200"/>
          <p14:tracePt t="40870" x="4000500" y="3790950"/>
          <p14:tracePt t="40886" x="3975100" y="3829050"/>
          <p14:tracePt t="40903" x="3917950" y="3924300"/>
          <p14:tracePt t="40920" x="3879850" y="3981450"/>
          <p14:tracePt t="40940" x="3860800" y="4044950"/>
          <p14:tracePt t="40958" x="3841750" y="4089400"/>
          <p14:tracePt t="40978" x="3829050" y="4133850"/>
          <p14:tracePt t="40999" x="3803650" y="4241800"/>
          <p14:tracePt t="41010" x="3790950" y="4273550"/>
          <p14:tracePt t="41036" x="3752850" y="4362450"/>
          <p14:tracePt t="41053" x="3714750" y="4406900"/>
          <p14:tracePt t="41078" x="3632200" y="4514850"/>
          <p14:tracePt t="41096" x="3594100" y="4584700"/>
          <p14:tracePt t="41113" x="3568700" y="4635500"/>
          <p14:tracePt t="41133" x="3543300" y="4673600"/>
          <p14:tracePt t="41136" x="3543300" y="4692650"/>
          <p14:tracePt t="41163" x="3543300" y="4718050"/>
          <p14:tracePt t="41178" x="3543300" y="4724400"/>
          <p14:tracePt t="41287" x="3530600" y="4737100"/>
          <p14:tracePt t="41295" x="3530600" y="4743450"/>
          <p14:tracePt t="41320" x="3517900" y="4756150"/>
          <p14:tracePt t="41347" x="3511550" y="4756150"/>
          <p14:tracePt t="41440" x="3505200" y="4756150"/>
          <p14:tracePt t="41447" x="3505200" y="4762500"/>
          <p14:tracePt t="41464" x="3498850" y="4762500"/>
          <p14:tracePt t="41695" x="3498850" y="4756150"/>
          <p14:tracePt t="41704" x="3498850" y="4743450"/>
          <p14:tracePt t="41714" x="3498850" y="4730750"/>
          <p14:tracePt t="41731" x="3517900" y="4686300"/>
          <p14:tracePt t="41746" x="3530600" y="4667250"/>
          <p14:tracePt t="41855" x="3543300" y="4660900"/>
          <p14:tracePt t="41863" x="3543300" y="4648200"/>
          <p14:tracePt t="41871" x="3556000" y="4635500"/>
          <p14:tracePt t="41886" x="3562350" y="4616450"/>
          <p14:tracePt t="41887" x="3575050" y="4603750"/>
          <p14:tracePt t="41903" x="3613150" y="4559300"/>
          <p14:tracePt t="41920" x="3651250" y="4495800"/>
          <p14:tracePt t="41940" x="3683000" y="4438650"/>
          <p14:tracePt t="41960" x="3689350" y="4419600"/>
          <p14:tracePt t="42007" x="3676650" y="4419600"/>
          <p14:tracePt t="42015" x="3657600" y="4419600"/>
          <p14:tracePt t="42026" x="3619500" y="4438650"/>
          <p14:tracePt t="42043" x="3556000" y="4470400"/>
          <p14:tracePt t="42057" x="3492500" y="4502150"/>
          <p14:tracePt t="42074" x="3435350" y="4552950"/>
          <p14:tracePt t="42092" x="3384550" y="4616450"/>
          <p14:tracePt t="42114" x="3333750" y="4679950"/>
          <p14:tracePt t="42127" x="3327400" y="4686300"/>
          <p14:tracePt t="42144" x="3327400" y="4692650"/>
          <p14:tracePt t="42167" x="3327400" y="4699000"/>
          <p14:tracePt t="42207" x="3321050" y="4699000"/>
          <p14:tracePt t="42215" x="3314700" y="4699000"/>
          <p14:tracePt t="42225" x="3308350" y="4705350"/>
          <p14:tracePt t="42244" x="3282950" y="4718050"/>
          <p14:tracePt t="42255" x="3251200" y="4730750"/>
          <p14:tracePt t="42277" x="3232150" y="4743450"/>
          <p14:tracePt t="42295" x="3181350" y="4768850"/>
          <p14:tracePt t="42311" x="3149600" y="4787900"/>
          <p14:tracePt t="42336" x="3105150" y="4806950"/>
          <p14:tracePt t="42353" x="3079750" y="4813300"/>
          <p14:tracePt t="42379" x="3054350" y="4826000"/>
          <p14:tracePt t="42386" x="3041650" y="4832350"/>
          <p14:tracePt t="42412" x="3003550" y="4857750"/>
          <p14:tracePt t="42428" x="2978150" y="4870450"/>
          <p14:tracePt t="42444" x="2946400" y="4876800"/>
          <p14:tracePt t="42461" x="2921000" y="4902200"/>
          <p14:tracePt t="42479" x="2882900" y="4933950"/>
          <p14:tracePt t="42500" x="2851150" y="4959350"/>
          <p14:tracePt t="42512" x="2813050" y="4978400"/>
          <p14:tracePt t="42529" x="2787650" y="4997450"/>
          <p14:tracePt t="42545" x="2755900" y="5010150"/>
          <p14:tracePt t="42562" x="2736850" y="5029200"/>
          <p14:tracePt t="42584" x="2698750" y="5048250"/>
          <p14:tracePt t="42595" x="2686050" y="5054600"/>
          <p14:tracePt t="42603" x="2673350" y="5060950"/>
          <p14:tracePt t="42628" x="2628900" y="5080000"/>
          <p14:tracePt t="42646" x="2590800" y="5092700"/>
          <p14:tracePt t="42653" x="2565400" y="5099050"/>
          <p14:tracePt t="42674" x="2495550" y="5124450"/>
          <p14:tracePt t="42687" x="2476500" y="5130800"/>
          <p14:tracePt t="42712" x="2387600" y="5156200"/>
          <p14:tracePt t="42729" x="2336800" y="5162550"/>
          <p14:tracePt t="42750" x="2292350" y="5162550"/>
          <p14:tracePt t="42761" x="2254250" y="5162550"/>
          <p14:tracePt t="42778" x="2222500" y="5162550"/>
          <p14:tracePt t="42795" x="2184400" y="5143500"/>
          <p14:tracePt t="42803" x="2171700" y="5143500"/>
          <p14:tracePt t="42824" x="2159000" y="5137150"/>
          <p14:tracePt t="42844" x="2146300" y="5137150"/>
          <p14:tracePt t="42870" x="2139950" y="5137150"/>
          <p14:tracePt t="42886" x="2133600" y="5137150"/>
          <p14:tracePt t="42903" x="2108200" y="5124450"/>
          <p14:tracePt t="42930" x="2070100" y="5099050"/>
          <p14:tracePt t="42937" x="2044700" y="5073650"/>
          <p14:tracePt t="42962" x="1974850" y="5016500"/>
          <p14:tracePt t="42979" x="1930400" y="4984750"/>
          <p14:tracePt t="42986" x="1911350" y="4965700"/>
          <p14:tracePt t="43013" x="1828800" y="4902200"/>
          <p14:tracePt t="43033" x="1752600" y="4832350"/>
          <p14:tracePt t="43045" x="1739900" y="4813300"/>
          <p14:tracePt t="43061" x="1720850" y="4794250"/>
          <p14:tracePt t="43077" x="1708150" y="4781550"/>
          <p14:tracePt t="43095" x="1708150" y="4775200"/>
          <p14:tracePt t="43151" x="1714500" y="4775200"/>
          <p14:tracePt t="43159" x="1727200" y="4775200"/>
          <p14:tracePt t="43178" x="1752600" y="4768850"/>
          <p14:tracePt t="43187" x="1765300" y="4768850"/>
          <p14:tracePt t="43218" x="1797050" y="4762500"/>
          <p14:tracePt t="43231" x="1803400" y="4762500"/>
          <p14:tracePt t="44584" x="1822450" y="4743450"/>
          <p14:tracePt t="44592" x="1835150" y="4724400"/>
          <p14:tracePt t="44616" x="1866900" y="4699000"/>
          <p14:tracePt t="44633" x="1911350" y="4660900"/>
          <p14:tracePt t="44653" x="1974850" y="4616450"/>
          <p14:tracePt t="44680" x="2082800" y="4546600"/>
          <p14:tracePt t="44697" x="2108200" y="4533900"/>
          <p14:tracePt t="44705" x="2114550" y="4533900"/>
          <p14:tracePt t="44968" x="2120900" y="4540250"/>
          <p14:tracePt t="44976" x="2120900" y="4546600"/>
          <p14:tracePt t="44990" x="2127250" y="4546600"/>
          <p14:tracePt t="45232" x="2127250" y="4559300"/>
          <p14:tracePt t="45240" x="2139950" y="4597400"/>
          <p14:tracePt t="45248" x="2152650" y="4660900"/>
          <p14:tracePt t="45256" x="2171700" y="4699000"/>
          <p14:tracePt t="45285" x="2190750" y="4756150"/>
          <p14:tracePt t="45296" x="2203450" y="4775200"/>
          <p14:tracePt t="46312" x="2209800" y="4768850"/>
          <p14:tracePt t="46321" x="2241550" y="4749800"/>
          <p14:tracePt t="46333" x="2260600" y="4730750"/>
          <p14:tracePt t="46353" x="2298700" y="4699000"/>
          <p14:tracePt t="46371" x="2330450" y="4679950"/>
          <p14:tracePt t="46397" x="2349500" y="4667250"/>
          <p14:tracePt t="46404" x="2355850" y="4667250"/>
          <p14:tracePt t="46431" x="2387600" y="4648200"/>
          <p14:tracePt t="46454" x="2425700" y="4629150"/>
          <p14:tracePt t="46471" x="2444750" y="4622800"/>
          <p14:tracePt t="46496" x="2520950" y="4616450"/>
          <p14:tracePt t="46505" x="2546350" y="4616450"/>
          <p14:tracePt t="46531" x="2622550" y="4616450"/>
          <p14:tracePt t="46554" x="2698750" y="4629150"/>
          <p14:tracePt t="46580" x="2749550" y="4635500"/>
          <p14:tracePt t="46597" x="2787650" y="4635500"/>
          <p14:tracePt t="46605" x="2800350" y="4635500"/>
          <p14:tracePt t="46625" x="2838450" y="4641850"/>
          <p14:tracePt t="46646" x="2863850" y="4641850"/>
          <p14:tracePt t="46662" x="2889250" y="4641850"/>
          <p14:tracePt t="46680" x="2908300" y="4635500"/>
          <p14:tracePt t="46696" x="2959100" y="4591050"/>
          <p14:tracePt t="46713" x="3009900" y="4565650"/>
          <p14:tracePt t="46744" x="3086100" y="4521200"/>
          <p14:tracePt t="46744" x="3098800" y="4508500"/>
          <p14:tracePt t="46752" x="3117850" y="4502150"/>
          <p14:tracePt t="46763" x="3130550" y="4502150"/>
          <p14:tracePt t="46780" x="3162300" y="4502150"/>
          <p14:tracePt t="46798" x="3238500" y="4578350"/>
          <p14:tracePt t="46819" x="3365500" y="4762500"/>
          <p14:tracePt t="46830" x="3390900" y="4826000"/>
          <p14:tracePt t="46846" x="3409950" y="4908550"/>
          <p14:tracePt t="46863" x="3409950" y="4946650"/>
          <p14:tracePt t="46880" x="3403600" y="4965700"/>
          <p14:tracePt t="46902" x="3403600" y="4978400"/>
          <p14:tracePt t="46913" x="3403600" y="4984750"/>
          <p14:tracePt t="46921" x="3397250" y="4984750"/>
          <p14:tracePt t="46937" x="3397250" y="4991100"/>
          <p14:tracePt t="46964" x="3390900" y="4997450"/>
          <p14:tracePt t="46985" x="3371850" y="5016500"/>
          <p14:tracePt t="46996" x="3359150" y="5029200"/>
          <p14:tracePt t="47013" x="3333750" y="5048250"/>
          <p14:tracePt t="47021" x="3314700" y="5060950"/>
          <p14:tracePt t="47038" x="3282950" y="5080000"/>
          <p14:tracePt t="47064" x="3257550" y="5092700"/>
          <p14:tracePt t="47084" x="3257550" y="5099050"/>
          <p14:tracePt t="47192" x="3251200" y="5099050"/>
          <p14:tracePt t="47200" x="3238500" y="5099050"/>
          <p14:tracePt t="47214" x="3232150" y="5105400"/>
          <p14:tracePt t="47230" x="3225800" y="5105400"/>
          <p14:tracePt t="47250" x="3206750" y="5111750"/>
          <p14:tracePt t="47269" x="3200400" y="5118100"/>
          <p14:tracePt t="47280" x="3194050" y="5118100"/>
          <p14:tracePt t="47296" x="3187700" y="5118100"/>
          <p14:tracePt t="47305" x="3181350" y="5124450"/>
          <p14:tracePt t="47331" x="3155950" y="5130800"/>
          <p14:tracePt t="47352" x="3136900" y="5143500"/>
          <p14:tracePt t="47363" x="3111500" y="5149850"/>
          <p14:tracePt t="47371" x="3105150" y="5149850"/>
          <p14:tracePt t="47397" x="3073400" y="5156200"/>
          <p14:tracePt t="47405" x="3060700" y="5156200"/>
          <p14:tracePt t="47435" x="3016250" y="5156200"/>
          <p14:tracePt t="47441" x="3003550" y="5149850"/>
          <p14:tracePt t="47463" x="2984500" y="5143500"/>
          <p14:tracePt t="47480" x="2971800" y="5137150"/>
          <p14:tracePt t="47496" x="2959100" y="5130800"/>
          <p14:tracePt t="47514" x="2927350" y="5105400"/>
          <p14:tracePt t="47535" x="2895600" y="5086350"/>
          <p14:tracePt t="47546" x="2851150" y="5060950"/>
          <p14:tracePt t="47554" x="2819400" y="5048250"/>
          <p14:tracePt t="47571" x="2774950" y="5029200"/>
          <p14:tracePt t="47597" x="2730500" y="5022850"/>
          <p14:tracePt t="47618" x="2692400" y="5022850"/>
          <p14:tracePt t="47625" x="2686050" y="5022850"/>
          <p14:tracePt t="47646" x="2667000" y="5022850"/>
          <p14:tracePt t="47657" x="2660650" y="5022850"/>
          <p14:tracePt t="47673" x="2647950" y="5022850"/>
          <p14:tracePt t="47697" x="2641600" y="5022850"/>
          <p14:tracePt t="47705" x="2628900" y="5022850"/>
          <p14:tracePt t="47722" x="2616200" y="5022850"/>
          <p14:tracePt t="47739" x="2584450" y="5022850"/>
          <p14:tracePt t="47759" x="2565400" y="5022850"/>
          <p14:tracePt t="47778" x="2520950" y="5029200"/>
          <p14:tracePt t="47796" x="2508250" y="5029200"/>
          <p14:tracePt t="47813" x="2495550" y="5029200"/>
          <p14:tracePt t="47829" x="2489200" y="5029200"/>
          <p14:tracePt t="47846" x="2476500" y="5022850"/>
          <p14:tracePt t="47862" x="2470150" y="5016500"/>
          <p14:tracePt t="47879" x="2463800" y="4997450"/>
          <p14:tracePt t="47896" x="2457450" y="4965700"/>
          <p14:tracePt t="47926" x="2451100" y="4895850"/>
          <p14:tracePt t="47931" x="2451100" y="4864100"/>
          <p14:tracePt t="47938" x="2451100" y="4832350"/>
          <p14:tracePt t="47965" x="2482850" y="4692650"/>
          <p14:tracePt t="47972" x="2495550" y="4648200"/>
          <p14:tracePt t="47988" x="2540000" y="4540250"/>
          <p14:tracePt t="48014" x="2590800" y="4400550"/>
          <p14:tracePt t="48031" x="2616200" y="4337050"/>
          <p14:tracePt t="48047" x="2622550" y="4292600"/>
          <p14:tracePt t="48064" x="2635250" y="4279900"/>
          <p14:tracePt t="48153" x="2635250" y="4267200"/>
          <p14:tracePt t="48161" x="2641600" y="4248150"/>
          <p14:tracePt t="48182" x="2654300" y="4210050"/>
          <p14:tracePt t="48198" x="2660650" y="4184650"/>
          <p14:tracePt t="48215" x="2667000" y="4152900"/>
          <p14:tracePt t="48232" x="2673350" y="4121150"/>
          <p14:tracePt t="48233" x="2673350" y="4095750"/>
          <p14:tracePt t="48241" x="2673350" y="4064000"/>
          <p14:tracePt t="48257" x="2673350" y="4000500"/>
          <p14:tracePt t="48282" x="2641600" y="3911600"/>
          <p14:tracePt t="48297" x="2622550" y="3879850"/>
          <p14:tracePt t="48314" x="2609850" y="3848100"/>
          <p14:tracePt t="48333" x="2609850" y="3829050"/>
          <p14:tracePt t="48346" x="2603500" y="3822700"/>
          <p14:tracePt t="48372" x="2603500" y="3816350"/>
          <p14:tracePt t="48397" x="2603500" y="3810000"/>
          <p14:tracePt t="48415" x="2603500" y="3803650"/>
          <p14:tracePt t="48435" x="2603500" y="3790950"/>
          <p14:tracePt t="48441" x="2603500" y="3784600"/>
          <p14:tracePt t="48457" x="2603500" y="3778250"/>
          <p14:tracePt t="48480" x="2603500" y="3765550"/>
          <p14:tracePt t="48489" x="2603500" y="3759200"/>
          <p14:tracePt t="51370" x="2616200" y="3810000"/>
          <p14:tracePt t="51379" x="2641600" y="3937000"/>
          <p14:tracePt t="51392" x="2667000" y="4076700"/>
          <p14:tracePt t="51414" x="2711450" y="4292600"/>
          <p14:tracePt t="51432" x="2724150" y="4394200"/>
          <p14:tracePt t="51447" x="2730500" y="4470400"/>
          <p14:tracePt t="51465" x="2743200" y="4527550"/>
          <p14:tracePt t="51481" x="2749550" y="4559300"/>
          <p14:tracePt t="51497" x="2749550" y="4572000"/>
          <p14:tracePt t="51522" x="2762250" y="4610100"/>
          <p14:tracePt t="51548" x="2768600" y="4610100"/>
          <p14:tracePt t="51586" x="2768600" y="4616450"/>
          <p14:tracePt t="51594" x="2768600" y="4629150"/>
          <p14:tracePt t="51615" x="2768600" y="4673600"/>
          <p14:tracePt t="51631" x="2768600" y="4705350"/>
          <p14:tracePt t="51649" x="2774950" y="4749800"/>
          <p14:tracePt t="51670" x="2819400" y="4832350"/>
          <p14:tracePt t="51681" x="2832100" y="4857750"/>
          <p14:tracePt t="51698" x="2882900" y="4940300"/>
          <p14:tracePt t="51715" x="2908300" y="4978400"/>
          <p14:tracePt t="51732" x="2914650" y="4997450"/>
          <p14:tracePt t="51746" x="2914650" y="5003800"/>
          <p14:tracePt t="52075" x="2914650" y="5010150"/>
          <p14:tracePt t="52082" x="2914650" y="5029200"/>
          <p14:tracePt t="52103" x="2901950" y="5060950"/>
          <p14:tracePt t="52123" x="2882900" y="5124450"/>
          <p14:tracePt t="52149" x="2876550" y="5149850"/>
          <p14:tracePt t="52166" x="2876550" y="5156200"/>
          <p14:tracePt t="52183" x="2876550" y="5175250"/>
          <p14:tracePt t="52200" x="2876550" y="5187950"/>
          <p14:tracePt t="52206" x="2876550" y="5194300"/>
          <p14:tracePt t="52223" x="2876550" y="5219700"/>
          <p14:tracePt t="52239" x="2876550" y="5232400"/>
          <p14:tracePt t="52258" x="2876550" y="5238750"/>
          <p14:tracePt t="52280" x="2876550" y="5251450"/>
          <p14:tracePt t="52304" x="2863850" y="5283200"/>
          <p14:tracePt t="52323" x="2838450" y="5346700"/>
          <p14:tracePt t="52348" x="2825750" y="5384800"/>
          <p14:tracePt t="52364" x="2819400" y="5403850"/>
          <p14:tracePt t="52382" x="2819400" y="5429250"/>
          <p14:tracePt t="52404" x="2806700" y="5467350"/>
          <p14:tracePt t="52410" x="2800350" y="5473700"/>
          <p14:tracePt t="52425" x="2800350" y="5480050"/>
          <p14:tracePt t="52448" x="2787650" y="5499100"/>
          <p14:tracePt t="52464" x="2787650" y="5505450"/>
          <p14:tracePt t="52667" x="2794000" y="5505450"/>
          <p14:tracePt t="52683" x="2806700" y="5505450"/>
          <p14:tracePt t="52702" x="2813050" y="5505450"/>
          <p14:tracePt t="52715" x="2813050" y="5499100"/>
          <p14:tracePt t="52827" x="2825750" y="5492750"/>
          <p14:tracePt t="52844" x="2832100" y="5492750"/>
          <p14:tracePt t="52851" x="2851150" y="5492750"/>
          <p14:tracePt t="52860" x="2876550" y="5505450"/>
          <p14:tracePt t="52881" x="2908300" y="5505450"/>
          <p14:tracePt t="52898" x="2927350" y="5511800"/>
          <p14:tracePt t="53019" x="2940050" y="5511800"/>
          <p14:tracePt t="53035" x="2946400" y="5511800"/>
          <p14:tracePt t="53051" x="2971800" y="5511800"/>
          <p14:tracePt t="53059" x="2997200" y="5518150"/>
          <p14:tracePt t="53078" x="3022600" y="5524500"/>
          <p14:tracePt t="53103" x="3060700" y="5537200"/>
          <p14:tracePt t="53129" x="3067050" y="5537200"/>
          <p14:tracePt t="53260" x="3067050" y="5543550"/>
          <p14:tracePt t="53267" x="3079750" y="5568950"/>
          <p14:tracePt t="53289" x="3092450" y="5581650"/>
          <p14:tracePt t="53307" x="3098800" y="5581650"/>
          <p14:tracePt t="53435" x="3098800" y="5594350"/>
          <p14:tracePt t="53453" x="3098800" y="5600700"/>
          <p14:tracePt t="53467" x="3092450" y="5607050"/>
          <p14:tracePt t="53482" x="3086100" y="5613400"/>
          <p14:tracePt t="53499" x="3086100" y="5619750"/>
          <p14:tracePt t="53533" x="3067050" y="5645150"/>
          <p14:tracePt t="53555" x="3067050" y="5651500"/>
          <p14:tracePt t="53563" x="3060700" y="5651500"/>
          <p14:tracePt t="53581" x="3048000" y="5664200"/>
          <p14:tracePt t="53590" x="3041650" y="5670550"/>
          <p14:tracePt t="53615" x="3009900" y="5702300"/>
          <p14:tracePt t="53633" x="2990850" y="5721350"/>
          <p14:tracePt t="53653" x="2940050" y="5753100"/>
          <p14:tracePt t="53665" x="2927350" y="5759450"/>
          <p14:tracePt t="53682" x="2901950" y="5772150"/>
          <p14:tracePt t="53699" x="2876550" y="5784850"/>
          <p14:tracePt t="53717" x="2857500" y="5791200"/>
          <p14:tracePt t="53737" x="2851150" y="5791200"/>
          <p14:tracePt t="53749" x="2844800" y="5791200"/>
          <p14:tracePt t="53819" x="2838450" y="5791200"/>
          <p14:tracePt t="53828" x="2819400" y="5791200"/>
          <p14:tracePt t="53850" x="2781300" y="5797550"/>
          <p14:tracePt t="53851" x="2755900" y="5803900"/>
          <p14:tracePt t="53859" x="2743200" y="5810250"/>
          <p14:tracePt t="53874" x="2717800" y="5822950"/>
          <p14:tracePt t="53896" x="2635250" y="5848350"/>
          <p14:tracePt t="53917" x="2540000" y="5880100"/>
          <p14:tracePt t="53924" x="2501900" y="5886450"/>
          <p14:tracePt t="53948" x="2413000" y="5886450"/>
          <p14:tracePt t="53965" x="2362200" y="5886450"/>
          <p14:tracePt t="53974" x="2330450" y="5886450"/>
          <p14:tracePt t="53992" x="2292350" y="5886450"/>
          <p14:tracePt t="54022" x="2273300" y="5873750"/>
          <p14:tracePt t="54051" x="2273300" y="5867400"/>
          <p14:tracePt t="54066" x="2266950" y="5848350"/>
          <p14:tracePt t="54074" x="2266950" y="5835650"/>
          <p14:tracePt t="54093" x="2260600" y="5822950"/>
          <p14:tracePt t="54109" x="2260600" y="5816600"/>
          <p14:tracePt t="54131" x="2254250" y="5797550"/>
          <p14:tracePt t="54131" x="2247900" y="5791200"/>
          <p14:tracePt t="54147" x="2241550" y="5778500"/>
          <p14:tracePt t="54164" x="2235200" y="5772150"/>
          <p14:tracePt t="54182" x="2235200" y="5765800"/>
          <p14:tracePt t="54283" x="2235200" y="5759450"/>
          <p14:tracePt t="54291" x="2228850" y="5740400"/>
          <p14:tracePt t="54299" x="2216150" y="5727700"/>
          <p14:tracePt t="54316" x="2216150" y="5715000"/>
          <p14:tracePt t="54339" x="2216150" y="5708650"/>
          <p14:tracePt t="54350" x="2216150" y="5702300"/>
          <p14:tracePt t="54372" x="2222500" y="5689600"/>
          <p14:tracePt t="54400" x="2235200" y="5664200"/>
          <p14:tracePt t="54419" x="2235200" y="5657850"/>
          <p14:tracePt t="54435" x="2241550" y="5657850"/>
          <p14:tracePt t="54459" x="2247900" y="5651500"/>
          <p14:tracePt t="54475" x="2254250" y="5638800"/>
          <p14:tracePt t="54483" x="2260600" y="5626100"/>
          <p14:tracePt t="54501" x="2273300" y="5600700"/>
          <p14:tracePt t="54508" x="2286000" y="5588000"/>
          <p14:tracePt t="54534" x="2311400" y="5568950"/>
          <p14:tracePt t="54554" x="2330450" y="5556250"/>
          <p14:tracePt t="54564" x="2343150" y="5549900"/>
          <p14:tracePt t="54580" x="2362200" y="5549900"/>
          <p14:tracePt t="54599" x="2406650" y="5549900"/>
          <p14:tracePt t="54615" x="2457450" y="5549900"/>
          <p14:tracePt t="54634" x="2520950" y="5556250"/>
          <p14:tracePt t="54654" x="2571750" y="5556250"/>
          <p14:tracePt t="54665" x="2578100" y="5556250"/>
          <p14:tracePt t="54681" x="2590800" y="5556250"/>
          <p14:tracePt t="54731" x="2597150" y="5549900"/>
          <p14:tracePt t="54739" x="2597150" y="5543550"/>
          <p14:tracePt t="54749" x="2597150" y="5537200"/>
          <p14:tracePt t="54766" x="2609850" y="5524500"/>
          <p14:tracePt t="54774" x="2616200" y="5524500"/>
          <p14:tracePt t="54795" x="2635250" y="5511800"/>
          <p14:tracePt t="54815" x="2673350" y="5499100"/>
          <p14:tracePt t="54845" x="2711450" y="5499100"/>
          <p14:tracePt t="54851" x="2717800" y="5499100"/>
          <p14:tracePt t="54866" x="2724150" y="5499100"/>
          <p14:tracePt t="54874" x="2730500" y="5499100"/>
          <p14:tracePt t="54899" x="2755900" y="5499100"/>
          <p14:tracePt t="54921" x="2762250" y="5499100"/>
          <p14:tracePt t="54995" x="2768600" y="5499100"/>
          <p14:tracePt t="55003" x="2774950" y="5499100"/>
          <p14:tracePt t="55017" x="2781300" y="5499100"/>
          <p14:tracePt t="55033" x="2787650" y="5499100"/>
          <p14:tracePt t="55050" x="2787650" y="5505450"/>
          <p14:tracePt t="55066" x="2794000" y="5505450"/>
          <p14:tracePt t="55131" x="2800350" y="5505450"/>
          <p14:tracePt t="55155" x="2800350" y="5511800"/>
          <p14:tracePt t="55179" x="2806700" y="5511800"/>
          <p14:tracePt t="55197" x="2813050" y="5518150"/>
          <p14:tracePt t="55205" x="2819400" y="5524500"/>
          <p14:tracePt t="55219" x="2819400" y="5530850"/>
          <p14:tracePt t="55235" x="2819400" y="5537200"/>
          <p14:tracePt t="55245" x="2825750" y="5537200"/>
          <p14:tracePt t="55261" x="2825750" y="5549900"/>
          <p14:tracePt t="55280" x="2825750" y="5556250"/>
          <p14:tracePt t="55299" x="2838450" y="5588000"/>
          <p14:tracePt t="55316" x="2844800" y="5600700"/>
          <p14:tracePt t="55332" x="2851150" y="5613400"/>
          <p14:tracePt t="55350" x="2857500" y="5626100"/>
          <p14:tracePt t="55572" x="2863850" y="5626100"/>
          <p14:tracePt t="56044" x="2870200" y="5600700"/>
          <p14:tracePt t="56052" x="2870200" y="5575300"/>
          <p14:tracePt t="56070" x="2882900" y="5549900"/>
          <p14:tracePt t="56092" x="2901950" y="5524500"/>
          <p14:tracePt t="56119" x="2914650" y="5499100"/>
          <p14:tracePt t="56125" x="2914650" y="5492750"/>
          <p14:tracePt t="56212" x="2914650" y="5486400"/>
          <p14:tracePt t="56220" x="2921000" y="5473700"/>
          <p14:tracePt t="56236" x="2927350" y="5467350"/>
          <p14:tracePt t="56260" x="2927350" y="5461000"/>
          <p14:tracePt t="56316" x="2933700" y="5461000"/>
          <p14:tracePt t="56333" x="2933700" y="5454650"/>
          <p14:tracePt t="56492" x="2927350" y="5454650"/>
          <p14:tracePt t="56516" x="2914650" y="5467350"/>
          <p14:tracePt t="56524" x="2908300" y="5467350"/>
          <p14:tracePt t="56532" x="2901950" y="5473700"/>
          <p14:tracePt t="56542" x="2901950" y="5480050"/>
          <p14:tracePt t="56566" x="2882900" y="5486400"/>
          <p14:tracePt t="56583" x="2882900" y="5492750"/>
          <p14:tracePt t="56600" x="2882900" y="5499100"/>
          <p14:tracePt t="56692" x="2882900" y="5486400"/>
          <p14:tracePt t="56700" x="2882900" y="5480050"/>
          <p14:tracePt t="56717" x="2882900" y="5467350"/>
          <p14:tracePt t="56724" x="2882900" y="5461000"/>
          <p14:tracePt t="56741" x="2889250" y="5441950"/>
          <p14:tracePt t="56767" x="2901950" y="5416550"/>
          <p14:tracePt t="56784" x="2908300" y="5410200"/>
          <p14:tracePt t="56868" x="2914650" y="5410200"/>
          <p14:tracePt t="56876" x="2914650" y="5403850"/>
          <p14:tracePt t="56892" x="2921000" y="5384800"/>
          <p14:tracePt t="56921" x="2933700" y="5359400"/>
          <p14:tracePt t="56935" x="2946400" y="5346700"/>
          <p14:tracePt t="56953" x="2952750" y="5346700"/>
          <p14:tracePt t="57100" x="2959100" y="5346700"/>
          <p14:tracePt t="57143" x="2959100" y="5340350"/>
          <p14:tracePt t="57148" x="2959100" y="5334000"/>
          <p14:tracePt t="57169" x="2959100" y="5327650"/>
          <p14:tracePt t="57184" x="2965450" y="5327650"/>
          <p14:tracePt t="57200" x="2965450" y="5321300"/>
          <p14:tracePt t="57207" x="2965450" y="5314950"/>
          <p14:tracePt t="57234" x="2971800" y="5314950"/>
          <p14:tracePt t="57284" x="2978150" y="5308600"/>
          <p14:tracePt t="57316" x="2984500" y="5302250"/>
          <p14:tracePt t="58437" x="2984500" y="5314950"/>
          <p14:tracePt t="58445" x="2984500" y="5334000"/>
          <p14:tracePt t="58453" x="2990850" y="5340350"/>
          <p14:tracePt t="58469" x="2997200" y="5353050"/>
          <p14:tracePt t="58477" x="2997200" y="5359400"/>
          <p14:tracePt t="58509" x="3003550" y="5372100"/>
          <p14:tracePt t="60341" x="3009900" y="5372100"/>
          <p14:tracePt t="60349" x="3035300" y="5372100"/>
          <p14:tracePt t="60370" x="3073400" y="5372100"/>
          <p14:tracePt t="60390" x="3086100" y="5365750"/>
          <p14:tracePt t="60398" x="3092450" y="5365750"/>
          <p14:tracePt t="60421" x="3098800" y="5365750"/>
          <p14:tracePt t="60533" x="3105150" y="5353050"/>
          <p14:tracePt t="60541" x="3117850" y="5346700"/>
          <p14:tracePt t="60553" x="3117850" y="5340350"/>
          <p14:tracePt t="60574" x="3130550" y="5327650"/>
          <p14:tracePt t="60602" x="3143250" y="5321300"/>
          <p14:tracePt t="60609" x="3149600" y="5321300"/>
          <p14:tracePt t="60626" x="3155950" y="5314950"/>
          <p14:tracePt t="60653" x="3225800" y="5276850"/>
          <p14:tracePt t="60661" x="3263900" y="5257800"/>
          <p14:tracePt t="60685" x="3333750" y="5207000"/>
          <p14:tracePt t="60693" x="3352800" y="5194300"/>
          <p14:tracePt t="60709" x="3422650" y="5168900"/>
          <p14:tracePt t="60730" x="3479800" y="5137150"/>
          <p14:tracePt t="60751" x="3562350" y="5111750"/>
          <p14:tracePt t="60781" x="3625850" y="5092700"/>
          <p14:tracePt t="60782" x="3644900" y="5080000"/>
          <p14:tracePt t="60803" x="3689350" y="5054600"/>
          <p14:tracePt t="60818" x="3733800" y="5022850"/>
          <p14:tracePt t="60836" x="3810000" y="4978400"/>
          <p14:tracePt t="60857" x="3962400" y="4921250"/>
          <p14:tracePt t="60868" x="4025900" y="4895850"/>
          <p14:tracePt t="60885" x="4171950" y="4845050"/>
          <p14:tracePt t="60885" x="4248150" y="4832350"/>
          <p14:tracePt t="60893" x="4318000" y="4806950"/>
          <p14:tracePt t="60912" x="4483100" y="4787900"/>
          <p14:tracePt t="60935" x="4686300" y="4743450"/>
          <p14:tracePt t="60965" x="4876800" y="4699000"/>
          <p14:tracePt t="60966" x="4921250" y="4686300"/>
          <p14:tracePt t="60984" x="4991100" y="4654550"/>
          <p14:tracePt t="61002" x="5041900" y="4635500"/>
          <p14:tracePt t="61010" x="5060950" y="4622800"/>
          <p14:tracePt t="61035" x="5137150" y="4578350"/>
          <p14:tracePt t="61051" x="5187950" y="4540250"/>
          <p14:tracePt t="61068" x="5257800" y="4495800"/>
          <p14:tracePt t="61086" x="5372100" y="4400550"/>
          <p14:tracePt t="61102" x="5448300" y="4330700"/>
          <p14:tracePt t="61123" x="5543550" y="4254500"/>
          <p14:tracePt t="61135" x="5657850" y="4171950"/>
          <p14:tracePt t="61152" x="5784850" y="4083050"/>
          <p14:tracePt t="61168" x="5899150" y="4000500"/>
          <p14:tracePt t="61184" x="5994400" y="3949700"/>
          <p14:tracePt t="61195" x="6032500" y="3930650"/>
          <p14:tracePt t="61212" x="6083300" y="3905250"/>
          <p14:tracePt t="61233" x="6127750" y="3886200"/>
          <p14:tracePt t="61250" x="6159500" y="3886200"/>
          <p14:tracePt t="61267" x="6165850" y="3879850"/>
          <p14:tracePt t="61284" x="6184900" y="3873500"/>
          <p14:tracePt t="61300" x="6203950" y="3873500"/>
          <p14:tracePt t="61317" x="6216650" y="3873500"/>
          <p14:tracePt t="61332" x="6223000" y="3886200"/>
          <p14:tracePt t="61350" x="6248400" y="3943350"/>
          <p14:tracePt t="61366" x="6267450" y="4000500"/>
          <p14:tracePt t="61397" x="6280150" y="4089400"/>
          <p14:tracePt t="61397" x="6280150" y="4121150"/>
          <p14:tracePt t="61418" x="6280150" y="4203700"/>
          <p14:tracePt t="61434" x="6280150" y="4286250"/>
          <p14:tracePt t="61443" x="6280150" y="4330700"/>
          <p14:tracePt t="61468" x="6261100" y="4483100"/>
          <p14:tracePt t="61490" x="6229350" y="4597400"/>
          <p14:tracePt t="61493" x="6216650" y="4635500"/>
          <p14:tracePt t="61518" x="6172200" y="4730750"/>
          <p14:tracePt t="61535" x="6153150" y="4762500"/>
          <p14:tracePt t="61552" x="6134100" y="4794250"/>
          <p14:tracePt t="61573" x="6115050" y="4857750"/>
          <p14:tracePt t="61582" x="6108700" y="4876800"/>
          <p14:tracePt t="61601" x="6102350" y="4902200"/>
          <p14:tracePt t="61609" x="6102350" y="4921250"/>
          <p14:tracePt t="61635" x="6096000" y="4946650"/>
          <p14:tracePt t="61653" x="6096000" y="4959350"/>
          <p14:tracePt t="61673" x="6096000" y="4972050"/>
          <p14:tracePt t="61685" x="6096000" y="4978400"/>
          <p14:tracePt t="61701" x="6096000" y="4984750"/>
          <p14:tracePt t="61718" x="6096000" y="4997450"/>
          <p14:tracePt t="61735" x="6108700" y="4997450"/>
          <p14:tracePt t="61757" x="6134100" y="4997450"/>
          <p14:tracePt t="61758" x="6146800" y="4991100"/>
          <p14:tracePt t="61766" x="6178550" y="4972050"/>
          <p14:tracePt t="61778" x="6210300" y="4927600"/>
          <p14:tracePt t="61799" x="6305550" y="4756150"/>
          <p14:tracePt t="61818" x="6407150" y="4597400"/>
          <p14:tracePt t="61834" x="6502400" y="4438650"/>
          <p14:tracePt t="61851" x="6604000" y="4343400"/>
          <p14:tracePt t="61867" x="6711950" y="4279900"/>
          <p14:tracePt t="61884" x="6838950" y="4216400"/>
          <p14:tracePt t="61901" x="6946900" y="4152900"/>
          <p14:tracePt t="61918" x="7092950" y="4038600"/>
          <p14:tracePt t="61934" x="7181850" y="3943350"/>
          <p14:tracePt t="61965" x="7321550" y="3746500"/>
          <p14:tracePt t="61969" x="7353300" y="3683000"/>
          <p14:tracePt t="61985" x="7429500" y="3562350"/>
          <p14:tracePt t="62003" x="7493000" y="3498850"/>
          <p14:tracePt t="62010" x="7512050" y="3486150"/>
          <p14:tracePt t="62035" x="7607300" y="3460750"/>
          <p14:tracePt t="62043" x="7645400" y="3448050"/>
          <p14:tracePt t="62068" x="7759700" y="3429000"/>
          <p14:tracePt t="62076" x="7797800" y="3429000"/>
          <p14:tracePt t="62098" x="7874000" y="3429000"/>
          <p14:tracePt t="62128" x="7937500" y="3429000"/>
          <p14:tracePt t="62134" x="7943850" y="3429000"/>
          <p14:tracePt t="62150" x="7950200" y="3429000"/>
          <p14:tracePt t="62159" x="7950200" y="3422650"/>
          <p14:tracePt t="62177" x="7969250" y="3409950"/>
          <p14:tracePt t="62208" x="7981950" y="3378200"/>
          <p14:tracePt t="62422" x="7994650" y="3378200"/>
          <p14:tracePt t="62430" x="8001000" y="3378200"/>
          <p14:tracePt t="62456" x="8070850" y="3321050"/>
          <p14:tracePt t="62462" x="8102600" y="3289300"/>
          <p14:tracePt t="62477" x="8147050" y="3257550"/>
          <p14:tracePt t="62501" x="8318500" y="3143250"/>
          <p14:tracePt t="62518" x="8420100" y="3098800"/>
          <p14:tracePt t="62518" x="8470900" y="3079750"/>
          <p14:tracePt t="62535" x="8547100" y="3054350"/>
          <p14:tracePt t="62552" x="8604250" y="3035300"/>
          <p14:tracePt t="62576" x="8629650" y="3022600"/>
          <p14:tracePt t="62593" x="8636000" y="3016250"/>
          <p14:tracePt t="62609" x="8648700" y="3009900"/>
          <p14:tracePt t="62631" x="8686800" y="2946400"/>
          <p14:tracePt t="62661" x="8775700" y="2882900"/>
          <p14:tracePt t="62662" x="8807450" y="2863850"/>
          <p14:tracePt t="62670" x="8845550" y="2851150"/>
          <p14:tracePt t="62685" x="8864600" y="2844800"/>
          <p14:tracePt t="62693" x="8896350" y="2838450"/>
          <p14:tracePt t="62716" x="8928100" y="2825750"/>
          <p14:tracePt t="62741" x="8978900" y="2800350"/>
          <p14:tracePt t="62751" x="9029700" y="2774950"/>
          <p14:tracePt t="62760" x="9061450" y="2762250"/>
          <p14:tracePt t="62779" x="9112250" y="2736850"/>
          <p14:tracePt t="62802" x="9137650" y="2730500"/>
          <p14:tracePt t="62822" x="9144000" y="2724150"/>
          <p14:tracePt t="62834" x="9150350" y="2724150"/>
          <p14:tracePt t="62865" x="9207500" y="2686050"/>
          <p14:tracePt t="62870" x="9232900" y="2679700"/>
          <p14:tracePt t="62885" x="9245600" y="2667000"/>
          <p14:tracePt t="62894" x="9283700" y="2647950"/>
          <p14:tracePt t="62912" x="9328150" y="2635250"/>
          <p14:tracePt t="62927" x="9378950" y="2622550"/>
          <p14:tracePt t="62950" x="9461500" y="2609850"/>
          <p14:tracePt t="62967" x="9499600" y="2609850"/>
          <p14:tracePt t="62984" x="9525000" y="2609850"/>
          <p14:tracePt t="63001" x="9544050" y="2609850"/>
          <p14:tracePt t="63026" x="9556750" y="2609850"/>
          <p14:tracePt t="63110" x="9563100" y="2609850"/>
          <p14:tracePt t="63278" x="9556750" y="2609850"/>
          <p14:tracePt t="63326" x="9556750" y="2616200"/>
          <p14:tracePt t="63334" x="9550400" y="2616200"/>
          <p14:tracePt t="63406" x="9544050" y="2622550"/>
          <p14:tracePt t="63414" x="9537700" y="2628900"/>
          <p14:tracePt t="63438" x="9525000" y="2628900"/>
          <p14:tracePt t="63458" x="9505950" y="2641600"/>
          <p14:tracePt t="63623" x="9525000" y="2654300"/>
          <p14:tracePt t="63631" x="9537700" y="2660650"/>
          <p14:tracePt t="63646" x="9544050" y="2660650"/>
          <p14:tracePt t="63670" x="9544050" y="2667000"/>
          <p14:tracePt t="63687" x="9550400" y="2667000"/>
          <p14:tracePt t="63719" x="9556750" y="2667000"/>
          <p14:tracePt t="63727" x="9563100" y="2667000"/>
          <p14:tracePt t="63754" x="9613900" y="2679700"/>
          <p14:tracePt t="63786" x="9632950" y="2679700"/>
          <p14:tracePt t="63791" x="9645650" y="2686050"/>
          <p14:tracePt t="63806" x="9652000" y="2686050"/>
          <p14:tracePt t="63827" x="9671050" y="2686050"/>
          <p14:tracePt t="63934" x="9671050" y="2692400"/>
          <p14:tracePt t="63942" x="9677400" y="2711450"/>
          <p14:tracePt t="63956" x="9702800" y="2743200"/>
          <p14:tracePt t="63961" x="9728200" y="2781300"/>
          <p14:tracePt t="63983" x="9785350" y="2863850"/>
          <p14:tracePt t="64016" x="9804400" y="2901950"/>
          <p14:tracePt t="64027" x="9810750" y="2908300"/>
          <p14:tracePt t="64031" x="9817100" y="2914650"/>
          <p14:tracePt t="64062" x="9817100" y="2921000"/>
          <p14:tracePt t="64255" x="9823450" y="2921000"/>
          <p14:tracePt t="64263" x="9836150" y="2927350"/>
          <p14:tracePt t="64288" x="9855200" y="2952750"/>
          <p14:tracePt t="64304" x="9867900" y="2984500"/>
          <p14:tracePt t="64322" x="9874250" y="2997200"/>
          <p14:tracePt t="64340" x="9886950" y="3016250"/>
          <p14:tracePt t="64353" x="9893300" y="3035300"/>
          <p14:tracePt t="64375" x="9893300" y="3060700"/>
          <p14:tracePt t="64385" x="9899650" y="3067050"/>
          <p14:tracePt t="64393" x="9899650" y="3073400"/>
          <p14:tracePt t="64415" x="9906000" y="3079750"/>
          <p14:tracePt t="64743" x="9906000" y="3086100"/>
          <p14:tracePt t="64751" x="9899650" y="3086100"/>
          <p14:tracePt t="64771" x="9893300" y="3092450"/>
          <p14:tracePt t="64788" x="9886950" y="3092450"/>
          <p14:tracePt t="64797" x="9886950" y="3105150"/>
          <p14:tracePt t="64816" x="9880600" y="3111500"/>
          <p14:tracePt t="64837" x="9874250" y="3111500"/>
          <p14:tracePt t="64854" x="9867900" y="3111500"/>
          <p14:tracePt t="64870" x="9861550" y="3117850"/>
          <p14:tracePt t="64886" x="9848850" y="3124200"/>
          <p14:tracePt t="64916" x="9829800" y="3130550"/>
          <p14:tracePt t="64928" x="9810750" y="3149600"/>
          <p14:tracePt t="64946" x="9785350" y="3155950"/>
          <p14:tracePt t="64970" x="9728200" y="3175000"/>
          <p14:tracePt t="65000" x="9652000" y="3200400"/>
          <p14:tracePt t="65021" x="9626600" y="3213100"/>
          <p14:tracePt t="65037" x="9607550" y="3213100"/>
          <p14:tracePt t="65053" x="9601200" y="3213100"/>
          <p14:tracePt t="65070" x="9594850" y="3213100"/>
          <p14:tracePt t="65079" x="9588500" y="3213100"/>
          <p14:tracePt t="65096" x="9575800" y="3213100"/>
          <p14:tracePt t="65119" x="9556750" y="3213100"/>
          <p14:tracePt t="65135" x="9505950" y="3213100"/>
          <p14:tracePt t="65153" x="9467850" y="3213100"/>
          <p14:tracePt t="65182" x="9391650" y="3213100"/>
          <p14:tracePt t="65183" x="9353550" y="3213100"/>
          <p14:tracePt t="65204" x="9315450" y="3206750"/>
          <p14:tracePt t="65211" x="9296400" y="3200400"/>
          <p14:tracePt t="65232" x="9239250" y="3168650"/>
          <p14:tracePt t="65263" x="9169400" y="3117850"/>
          <p14:tracePt t="65285" x="9144000" y="3105150"/>
          <p14:tracePt t="65294" x="9137650" y="3098800"/>
          <p14:tracePt t="65318" x="9137650" y="3092450"/>
          <p14:tracePt t="65337" x="9137650" y="3079750"/>
          <p14:tracePt t="65357" x="9137650" y="3048000"/>
          <p14:tracePt t="65361" x="9137650" y="3028950"/>
          <p14:tracePt t="65379" x="9137650" y="2984500"/>
          <p14:tracePt t="65399" x="9131300" y="2895600"/>
          <p14:tracePt t="65425" x="9105900" y="2787650"/>
          <p14:tracePt t="65441" x="9093200" y="2755900"/>
          <p14:tracePt t="65452" x="9086850" y="2743200"/>
          <p14:tracePt t="65469" x="9086850" y="2736850"/>
          <p14:tracePt t="65486" x="9080500" y="2711450"/>
          <p14:tracePt t="65502" x="9080500" y="2673350"/>
          <p14:tracePt t="65503" x="9080500" y="2647950"/>
          <p14:tracePt t="65520" x="9080500" y="2590800"/>
          <p14:tracePt t="65541" x="9080500" y="2533650"/>
          <p14:tracePt t="65552" x="9061450" y="2476500"/>
          <p14:tracePt t="65560" x="9055100" y="2451100"/>
          <p14:tracePt t="65577" x="9042400" y="2419350"/>
          <p14:tracePt t="65594" x="9017000" y="2381250"/>
          <p14:tracePt t="65616" x="8978900" y="2324100"/>
          <p14:tracePt t="65640" x="8959850" y="2254250"/>
          <p14:tracePt t="65647" x="8953500" y="2241550"/>
          <p14:tracePt t="65669" x="8953500" y="2209800"/>
          <p14:tracePt t="65685" x="8953500" y="2178050"/>
          <p14:tracePt t="65704" x="8966200" y="2133600"/>
          <p14:tracePt t="65712" x="8966200" y="2095500"/>
          <p14:tracePt t="65735" x="8966200" y="2025650"/>
          <p14:tracePt t="65752" x="8966200" y="1981200"/>
          <p14:tracePt t="65770" x="8966200" y="1924050"/>
          <p14:tracePt t="65778" x="8966200" y="1898650"/>
          <p14:tracePt t="65809" x="8978900" y="1797050"/>
          <p14:tracePt t="65815" x="8978900" y="1784350"/>
          <p14:tracePt t="65827" x="8985250" y="1771650"/>
          <p14:tracePt t="65852" x="8991600" y="1714500"/>
          <p14:tracePt t="65870" x="9004300" y="1682750"/>
          <p14:tracePt t="65878" x="9010650" y="1663700"/>
          <p14:tracePt t="65894" x="9036050" y="1606550"/>
          <p14:tracePt t="65913" x="9080500" y="1536700"/>
          <p14:tracePt t="65935" x="9118600" y="1473200"/>
          <p14:tracePt t="65952" x="9137650" y="1422400"/>
          <p14:tracePt t="65969" x="9150350" y="1390650"/>
          <p14:tracePt t="65985" x="9156700" y="1371600"/>
          <p14:tracePt t="66002" x="9156700" y="1333500"/>
          <p14:tracePt t="66019" x="9175750" y="1289050"/>
          <p14:tracePt t="66035" x="9194800" y="1238250"/>
          <p14:tracePt t="66052" x="9213850" y="1200150"/>
          <p14:tracePt t="66082" x="9245600" y="1168400"/>
          <p14:tracePt t="66094" x="9245600" y="1162050"/>
          <p14:tracePt t="66120" x="9271000" y="1149350"/>
          <p14:tracePt t="66138" x="9283700" y="1136650"/>
          <p14:tracePt t="66158" x="9296400" y="1130300"/>
          <p14:tracePt t="66161" x="9302750" y="1123950"/>
          <p14:tracePt t="66183" x="9309100" y="1117600"/>
          <p14:tracePt t="66199" x="9315450" y="1117600"/>
          <p14:tracePt t="66213" x="9321800" y="1111250"/>
          <p14:tracePt t="66236" x="9340850" y="1092200"/>
          <p14:tracePt t="66252" x="9372600" y="1073150"/>
          <p14:tracePt t="66268" x="9404350" y="1054100"/>
          <p14:tracePt t="66285" x="9442450" y="1028700"/>
          <p14:tracePt t="66301" x="9493250" y="1003300"/>
          <p14:tracePt t="66318" x="9544050" y="984250"/>
          <p14:tracePt t="66336" x="9620250" y="958850"/>
          <p14:tracePt t="66364" x="9696450" y="939800"/>
          <p14:tracePt t="66378" x="9734550" y="933450"/>
          <p14:tracePt t="66447" x="9740900" y="933450"/>
          <p14:tracePt t="66600" x="9747250" y="933450"/>
          <p14:tracePt t="66608" x="9753600" y="939800"/>
          <p14:tracePt t="66616" x="9759950" y="958850"/>
          <p14:tracePt t="66648" x="9804400" y="1092200"/>
          <p14:tracePt t="66659" x="9810750" y="1136650"/>
          <p14:tracePt t="66666" x="9823450" y="1187450"/>
          <p14:tracePt t="66687" x="9848850" y="1358900"/>
          <p14:tracePt t="66704" x="9874250" y="1473200"/>
          <p14:tracePt t="66735" x="9931400" y="1651000"/>
          <p14:tracePt t="66743" x="9944100" y="1682750"/>
          <p14:tracePt t="66754" x="9963150" y="1733550"/>
          <p14:tracePt t="66761" x="9963150" y="1758950"/>
          <p14:tracePt t="66787" x="9975850" y="1841500"/>
          <p14:tracePt t="66809" x="9975850" y="1943100"/>
          <p14:tracePt t="66837" x="9969500" y="2019300"/>
          <p14:tracePt t="66853" x="9963150" y="2057400"/>
          <p14:tracePt t="66871" x="9963150" y="2101850"/>
          <p14:tracePt t="66871" x="9975850" y="2139950"/>
          <p14:tracePt t="66894" x="10007600" y="2241550"/>
          <p14:tracePt t="66920" x="10020300" y="2400300"/>
          <p14:tracePt t="66937" x="10020300" y="2482850"/>
          <p14:tracePt t="66945" x="10020300" y="2514600"/>
          <p14:tracePt t="66975" x="10033000" y="2590800"/>
          <p14:tracePt t="66976" x="10039350" y="2609850"/>
          <p14:tracePt t="66986" x="10052050" y="2641600"/>
          <p14:tracePt t="66994" x="10052050" y="2654300"/>
          <p14:tracePt t="67020" x="10058400" y="2711450"/>
          <p14:tracePt t="67038" x="10064750" y="2749550"/>
          <p14:tracePt t="67057" x="10064750" y="2806700"/>
          <p14:tracePt t="67078" x="10064750" y="2851150"/>
          <p14:tracePt t="67095" x="10064750" y="2882900"/>
          <p14:tracePt t="67096" x="10064750" y="2895600"/>
          <p14:tracePt t="67112" x="10064750" y="2914650"/>
          <p14:tracePt t="67133" x="10058400" y="2933700"/>
          <p14:tracePt t="67166" x="10045700" y="2940050"/>
          <p14:tracePt t="67175" x="10039350" y="2940050"/>
          <p14:tracePt t="67280" x="10039350" y="2927350"/>
          <p14:tracePt t="67288" x="10039350" y="2921000"/>
          <p14:tracePt t="67305" x="10039350" y="2901950"/>
          <p14:tracePt t="67322" x="10039350" y="2895600"/>
          <p14:tracePt t="67343" x="10039350" y="2889250"/>
          <p14:tracePt t="67488" x="10039350" y="2901950"/>
          <p14:tracePt t="67504" x="10039350" y="2908300"/>
          <p14:tracePt t="68192" x="10033000" y="2908300"/>
          <p14:tracePt t="68200" x="10026650" y="2927350"/>
          <p14:tracePt t="68222" x="10007600" y="2959100"/>
          <p14:tracePt t="68229" x="10001250" y="2971800"/>
          <p14:tracePt t="68247" x="9982200" y="2990850"/>
          <p14:tracePt t="68270" x="9969500" y="3016250"/>
          <p14:tracePt t="68286" x="9956800" y="3028950"/>
          <p14:tracePt t="68304" x="9950450" y="3028950"/>
          <p14:tracePt t="68328" x="9950450" y="3035300"/>
          <p14:tracePt t="68360" x="9950450" y="3041650"/>
          <p14:tracePt t="68368" x="9944100" y="3048000"/>
          <p14:tracePt t="68388" x="9937750" y="3048000"/>
          <p14:tracePt t="68409" x="9931400" y="3054350"/>
          <p14:tracePt t="68420" x="9925050" y="3060700"/>
          <p14:tracePt t="68437" x="9918700" y="3060700"/>
          <p14:tracePt t="68454" x="9906000" y="3073400"/>
          <p14:tracePt t="68461" x="9899650" y="3073400"/>
          <p14:tracePt t="68488" x="9886950" y="3092450"/>
          <p14:tracePt t="68512" x="9886950" y="3098800"/>
          <p14:tracePt t="68520" x="9880600" y="3098800"/>
          <p14:tracePt t="68537" x="9874250" y="3111500"/>
          <p14:tracePt t="68545" x="9867900" y="3111500"/>
          <p14:tracePt t="68562" x="9848850" y="3130550"/>
          <p14:tracePt t="68579" x="9823450" y="3149600"/>
          <p14:tracePt t="68604" x="9747250" y="3194050"/>
          <p14:tracePt t="68619" x="9683750" y="3213100"/>
          <p14:tracePt t="68637" x="9620250" y="3251200"/>
          <p14:tracePt t="68654" x="9563100" y="3282950"/>
          <p14:tracePt t="68671" x="9544050" y="3302000"/>
          <p14:tracePt t="68678" x="9531350" y="3308350"/>
          <p14:tracePt t="68701" x="9499600" y="3340100"/>
          <p14:tracePt t="68721" x="9474200" y="3359150"/>
          <p14:tracePt t="68738" x="9461500" y="3378200"/>
          <p14:tracePt t="68754" x="9442450" y="3390900"/>
          <p14:tracePt t="68775" x="9423400" y="3416300"/>
          <p14:tracePt t="68786" x="9398000" y="3448050"/>
          <p14:tracePt t="68803" x="9366250" y="3479800"/>
          <p14:tracePt t="68812" x="9347200" y="3486150"/>
          <p14:tracePt t="68829" x="9302750" y="3511550"/>
          <p14:tracePt t="68849" x="9220200" y="3524250"/>
          <p14:tracePt t="68870" x="9175750" y="3524250"/>
          <p14:tracePt t="68885" x="9137650" y="3524250"/>
          <p14:tracePt t="68903" x="9124950" y="3524250"/>
          <p14:tracePt t="68920" x="9118600" y="3524250"/>
          <p14:tracePt t="68936" x="9105900" y="3524250"/>
          <p14:tracePt t="68966" x="9093200" y="3511550"/>
          <p14:tracePt t="68978" x="9074150" y="3486150"/>
          <p14:tracePt t="69004" x="9048750" y="3454400"/>
          <p14:tracePt t="69012" x="9042400" y="3454400"/>
          <p14:tracePt t="69033" x="9029700" y="3441700"/>
          <p14:tracePt t="69052" x="9004300" y="3435350"/>
          <p14:tracePt t="69068" x="8978900" y="3429000"/>
          <p14:tracePt t="69086" x="8959850" y="3416300"/>
          <p14:tracePt t="69103" x="8934450" y="3403600"/>
          <p14:tracePt t="69120" x="8909050" y="3384550"/>
          <p14:tracePt t="69120" x="8896350" y="3371850"/>
          <p14:tracePt t="69150" x="8839200" y="3308350"/>
          <p14:tracePt t="69170" x="8769350" y="3206750"/>
          <p14:tracePt t="69188" x="8731250" y="3136900"/>
          <p14:tracePt t="69199" x="8718550" y="3117850"/>
          <p14:tracePt t="69215" x="8712200" y="3092450"/>
          <p14:tracePt t="69236" x="8705850" y="3086100"/>
          <p14:tracePt t="69253" x="8705850" y="3067050"/>
          <p14:tracePt t="69270" x="8699500" y="3041650"/>
          <p14:tracePt t="69286" x="8699500" y="2984500"/>
          <p14:tracePt t="69303" x="8705850" y="2889250"/>
          <p14:tracePt t="69317" x="8712200" y="2800350"/>
          <p14:tracePt t="69334" x="8712200" y="2730500"/>
          <p14:tracePt t="69353" x="8718550" y="2667000"/>
          <p14:tracePt t="69370" x="8718550" y="2654300"/>
          <p14:tracePt t="69389" x="8724900" y="2628900"/>
          <p14:tracePt t="69403" x="8724900" y="2590800"/>
          <p14:tracePt t="69427" x="8724900" y="2540000"/>
          <p14:tracePt t="69454" x="8743950" y="2451100"/>
          <p14:tracePt t="69462" x="8743950" y="2432050"/>
          <p14:tracePt t="69478" x="8769350" y="2368550"/>
          <p14:tracePt t="69509" x="8813800" y="2266950"/>
          <p14:tracePt t="69513" x="8826500" y="2254250"/>
          <p14:tracePt t="69537" x="8864600" y="2235200"/>
          <p14:tracePt t="69545" x="8870950" y="2228850"/>
          <p14:tracePt t="69576" x="8915400" y="2228850"/>
          <p14:tracePt t="69587" x="8953500" y="2222500"/>
          <p14:tracePt t="69604" x="9004300" y="2222500"/>
          <p14:tracePt t="69621" x="9086850" y="2222500"/>
          <p14:tracePt t="69637" x="9169400" y="2222500"/>
          <p14:tracePt t="69656" x="9277350" y="2222500"/>
          <p14:tracePt t="69662" x="9340850" y="2222500"/>
          <p14:tracePt t="69687" x="9474200" y="2216150"/>
          <p14:tracePt t="69704" x="9607550" y="2159000"/>
          <p14:tracePt t="69721" x="9671050" y="2114550"/>
          <p14:tracePt t="69729" x="9715500" y="2089150"/>
          <p14:tracePt t="69750" x="9747250" y="2070100"/>
          <p14:tracePt t="69770" x="9753600" y="2070100"/>
          <p14:tracePt t="69816" x="9753600" y="2076450"/>
          <p14:tracePt t="69824" x="9753600" y="2095500"/>
          <p14:tracePt t="69838" x="9753600" y="2120900"/>
          <p14:tracePt t="69859" x="9753600" y="2235200"/>
          <p14:tracePt t="69870" x="9753600" y="2266950"/>
          <p14:tracePt t="69879" x="9753600" y="2305050"/>
          <p14:tracePt t="69898" x="9759950" y="2368550"/>
          <p14:tracePt t="69916" x="9766300" y="2374900"/>
          <p14:tracePt t="69933" x="9772650" y="2374900"/>
          <p14:tracePt t="69951" x="9785350" y="2374900"/>
          <p14:tracePt t="69971" x="9798050" y="2374900"/>
          <p14:tracePt t="69987" x="9804400" y="2374900"/>
          <p14:tracePt t="70003" x="9823450" y="2374900"/>
          <p14:tracePt t="70021" x="9848850" y="2355850"/>
          <p14:tracePt t="70037" x="9880600" y="2343150"/>
          <p14:tracePt t="70053" x="9912350" y="2330450"/>
          <p14:tracePt t="70070" x="9931400" y="2317750"/>
          <p14:tracePt t="70086" x="9950450" y="2317750"/>
          <p14:tracePt t="70103" x="9963150" y="2317750"/>
          <p14:tracePt t="70120" x="9975850" y="2317750"/>
          <p14:tracePt t="70146" x="10020300" y="2311400"/>
          <p14:tracePt t="70172" x="10039350" y="2305050"/>
          <p14:tracePt t="70193" x="10052050" y="2305050"/>
          <p14:tracePt t="70205" x="10058400" y="2305050"/>
          <p14:tracePt t="70226" x="10109200" y="2336800"/>
          <p14:tracePt t="70237" x="10128250" y="2349500"/>
          <p14:tracePt t="70254" x="10172700" y="2368550"/>
          <p14:tracePt t="70262" x="10185400" y="2381250"/>
          <p14:tracePt t="70282" x="10223500" y="2425700"/>
          <p14:tracePt t="70303" x="10261600" y="2489200"/>
          <p14:tracePt t="70329" x="10325100" y="2559050"/>
          <p14:tracePt t="70354" x="10337800" y="2571750"/>
          <p14:tracePt t="70377" x="10337800" y="2578100"/>
          <p14:tracePt t="70385" x="10344150" y="2584450"/>
          <p14:tracePt t="70396" x="10350500" y="2603500"/>
          <p14:tracePt t="70420" x="10350500" y="2635250"/>
          <p14:tracePt t="70438" x="10350500" y="2667000"/>
          <p14:tracePt t="70454" x="10350500" y="2686050"/>
          <p14:tracePt t="70472" x="10350500" y="2717800"/>
          <p14:tracePt t="70479" x="10350500" y="2736850"/>
          <p14:tracePt t="70504" x="10363200" y="2787650"/>
          <p14:tracePt t="70521" x="10375900" y="2844800"/>
          <p14:tracePt t="70529" x="10375900" y="2863850"/>
          <p14:tracePt t="70550" x="10375900" y="2895600"/>
          <p14:tracePt t="70574" x="10375900" y="2946400"/>
          <p14:tracePt t="70587" x="10375900" y="2978150"/>
          <p14:tracePt t="70605" x="10375900" y="3003550"/>
          <p14:tracePt t="70620" x="10369550" y="3016250"/>
          <p14:tracePt t="70629" x="10363200" y="3022600"/>
          <p14:tracePt t="70655" x="10356850" y="3048000"/>
          <p14:tracePt t="70676" x="10331450" y="3073400"/>
          <p14:tracePt t="70681" x="10318750" y="3086100"/>
          <p14:tracePt t="70698" x="10306050" y="3111500"/>
          <p14:tracePt t="70720" x="10287000" y="3130550"/>
          <p14:tracePt t="70737" x="10255250" y="3155950"/>
          <p14:tracePt t="70767" x="10229850" y="3181350"/>
          <p14:tracePt t="70779" x="10217150" y="3187700"/>
          <p14:tracePt t="70798" x="10191750" y="3200400"/>
          <p14:tracePt t="70821" x="10147300" y="3225800"/>
          <p14:tracePt t="70837" x="10102850" y="3251200"/>
          <p14:tracePt t="70868" x="10007600" y="3314700"/>
          <p14:tracePt t="70873" x="9988550" y="3327400"/>
          <p14:tracePt t="70881" x="9963150" y="3340100"/>
          <p14:tracePt t="70905" x="9867900" y="3384550"/>
          <p14:tracePt t="70922" x="9810750" y="3403600"/>
          <p14:tracePt t="70929" x="9772650" y="3409950"/>
          <p14:tracePt t="70955" x="9671050" y="3435350"/>
          <p14:tracePt t="70971" x="9594850" y="3441700"/>
          <p14:tracePt t="70988" x="9550400" y="3448050"/>
          <p14:tracePt t="71005" x="9499600" y="3448050"/>
          <p14:tracePt t="71013" x="9480550" y="3448050"/>
          <p14:tracePt t="71031" x="9442450" y="3448050"/>
          <p14:tracePt t="71053" x="9391650" y="3448050"/>
          <p14:tracePt t="71070" x="9366250" y="3448050"/>
          <p14:tracePt t="71087" x="9340850" y="3448050"/>
          <p14:tracePt t="71103" x="9309100" y="3441700"/>
          <p14:tracePt t="71121" x="9277350" y="3441700"/>
          <p14:tracePt t="71121" x="9258300" y="3441700"/>
          <p14:tracePt t="71137" x="9226550" y="3435350"/>
          <p14:tracePt t="71153" x="9201150" y="3435350"/>
          <p14:tracePt t="71170" x="9175750" y="3429000"/>
          <p14:tracePt t="71187" x="9163050" y="3429000"/>
          <p14:tracePt t="71203" x="9150350" y="3429000"/>
          <p14:tracePt t="71449" x="9144000" y="3429000"/>
          <p14:tracePt t="71465" x="9137650" y="3429000"/>
          <p14:tracePt t="71473" x="9131300" y="3429000"/>
          <p14:tracePt t="71494" x="9118600" y="3429000"/>
          <p14:tracePt t="71505" x="9112250" y="3429000"/>
          <p14:tracePt t="71513" x="9112250" y="3422650"/>
          <p14:tracePt t="71529" x="9093200" y="3422650"/>
          <p14:tracePt t="71556" x="9042400" y="3397250"/>
          <p14:tracePt t="71563" x="9029700" y="3390900"/>
          <p14:tracePt t="71579" x="8997950" y="3384550"/>
          <p14:tracePt t="71606" x="8985250" y="3371850"/>
          <p14:tracePt t="71713" x="8978900" y="3371850"/>
          <p14:tracePt t="71721" x="8972550" y="3365500"/>
          <p14:tracePt t="71738" x="8953500" y="3352800"/>
          <p14:tracePt t="71753" x="8940800" y="3340100"/>
          <p14:tracePt t="71769" x="8934450" y="3333750"/>
          <p14:tracePt t="71788" x="8921750" y="3321050"/>
          <p14:tracePt t="71796" x="8915400" y="3308350"/>
          <p14:tracePt t="71819" x="8896350" y="3270250"/>
          <p14:tracePt t="71838" x="8890000" y="3244850"/>
          <p14:tracePt t="71854" x="8883650" y="3206750"/>
          <p14:tracePt t="71871" x="8883650" y="3187700"/>
          <p14:tracePt t="71887" x="8883650" y="3155950"/>
          <p14:tracePt t="71904" x="8883650" y="3136900"/>
          <p14:tracePt t="71921" x="8890000" y="3086100"/>
          <p14:tracePt t="71951" x="8890000" y="2959100"/>
          <p14:tracePt t="71955" x="8890000" y="2921000"/>
          <p14:tracePt t="71962" x="8890000" y="2895600"/>
          <p14:tracePt t="71989" x="8890000" y="2844800"/>
          <p14:tracePt t="72010" x="8864600" y="2800350"/>
          <p14:tracePt t="72017" x="8858250" y="2794000"/>
          <p14:tracePt t="72032" x="8839200" y="2781300"/>
          <p14:tracePt t="72054" x="8775700" y="2736850"/>
          <p14:tracePt t="72071" x="8724900" y="2705100"/>
          <p14:tracePt t="72088" x="8686800" y="2673350"/>
          <p14:tracePt t="72104" x="8667750" y="2641600"/>
          <p14:tracePt t="72120" x="8661400" y="2628900"/>
          <p14:tracePt t="72138" x="8661400" y="2622550"/>
          <p14:tracePt t="72217" x="8667750" y="2622550"/>
          <p14:tracePt t="72514" x="8674100" y="2609850"/>
          <p14:tracePt t="72521" x="8686800" y="2597150"/>
          <p14:tracePt t="72541" x="8686800" y="2578100"/>
          <p14:tracePt t="72548" x="8693150" y="2578100"/>
          <p14:tracePt t="72690" x="8693150" y="2571750"/>
          <p14:tracePt t="72698" x="8693150" y="2559050"/>
          <p14:tracePt t="72706" x="8705850" y="2540000"/>
          <p14:tracePt t="72725" x="8718550" y="2508250"/>
          <p14:tracePt t="72732" x="8724900" y="2501900"/>
          <p14:tracePt t="72750" x="8731250" y="2489200"/>
          <p14:tracePt t="72772" x="8743950" y="2476500"/>
          <p14:tracePt t="79133" x="8750300" y="2533650"/>
          <p14:tracePt t="79141" x="8756650" y="2641600"/>
          <p14:tracePt t="79150" x="8782050" y="2724150"/>
          <p14:tracePt t="79175" x="8788400" y="2844800"/>
          <p14:tracePt t="79182" x="8788400" y="2876550"/>
          <p14:tracePt t="79211" x="8788400" y="2908300"/>
          <p14:tracePt t="79230" x="8788400" y="2927350"/>
          <p14:tracePt t="79244" x="8788400" y="2933700"/>
          <p14:tracePt t="79260" x="8788400" y="2940050"/>
          <p14:tracePt t="79273" x="8782050" y="2946400"/>
          <p14:tracePt t="79290" x="8769350" y="2959100"/>
          <p14:tracePt t="79319" x="8737600" y="3003550"/>
          <p14:tracePt t="79340" x="8724900" y="3035300"/>
          <p14:tracePt t="79356" x="8712200" y="3041650"/>
          <p14:tracePt t="79374" x="8712200" y="3060700"/>
          <p14:tracePt t="79395" x="8705850" y="3086100"/>
          <p14:tracePt t="79406" x="8699500" y="3124200"/>
          <p14:tracePt t="79423" x="8693150" y="3175000"/>
          <p14:tracePt t="79441" x="8680450" y="3225800"/>
          <p14:tracePt t="79457" x="8667750" y="3251200"/>
          <p14:tracePt t="79475" x="8655050" y="3263900"/>
          <p14:tracePt t="79482" x="8655050" y="3270250"/>
          <p14:tracePt t="79499" x="8642350" y="3276600"/>
          <p14:tracePt t="79515" x="8623300" y="3295650"/>
          <p14:tracePt t="79533" x="8566150" y="3327400"/>
          <p14:tracePt t="79559" x="8451850" y="3371850"/>
          <p14:tracePt t="79566" x="8432800" y="3384550"/>
          <p14:tracePt t="79591" x="8362950" y="3416300"/>
          <p14:tracePt t="79607" x="8324850" y="3441700"/>
          <p14:tracePt t="79615" x="8305800" y="3454400"/>
          <p14:tracePt t="79632" x="8274050" y="3467100"/>
          <p14:tracePt t="79658" x="8248650" y="3498850"/>
          <p14:tracePt t="79668" x="8242300" y="3511550"/>
          <p14:tracePt t="79688" x="8235950" y="3517900"/>
          <p14:tracePt t="79716" x="8235950" y="3524250"/>
          <p14:tracePt t="79741" x="8229600" y="3530600"/>
          <p14:tracePt t="79748" x="8223250" y="3530600"/>
          <p14:tracePt t="79757" x="8216900" y="3530600"/>
          <p14:tracePt t="79774" x="8210550" y="3536950"/>
          <p14:tracePt t="79790" x="8204200" y="3536950"/>
          <p14:tracePt t="79820" x="8197850" y="3536950"/>
          <p14:tracePt t="79828" x="8197850" y="3543300"/>
          <p14:tracePt t="79854" x="8185150" y="3543300"/>
          <p14:tracePt t="79865" x="8178800" y="3543300"/>
          <p14:tracePt t="79891" x="8172450" y="3549650"/>
          <p14:tracePt t="79948" x="8172450" y="3543300"/>
          <p14:tracePt t="79956" x="8166100" y="3530600"/>
          <p14:tracePt t="79974" x="8166100" y="3498850"/>
          <p14:tracePt t="79991" x="8159750" y="3467100"/>
          <p14:tracePt t="80007" x="8147050" y="3435350"/>
          <p14:tracePt t="80024" x="8134350" y="3416300"/>
          <p14:tracePt t="80032" x="8128000" y="3403600"/>
          <p14:tracePt t="80049" x="8115300" y="3403600"/>
          <p14:tracePt t="80065" x="8108950" y="3397250"/>
          <p14:tracePt t="80757" x="8108950" y="3390900"/>
          <p14:tracePt t="80765" x="8108950" y="3378200"/>
          <p14:tracePt t="80780" x="8108950" y="3371850"/>
          <p14:tracePt t="80804" x="8115300" y="3371850"/>
          <p14:tracePt t="81397" x="8115300" y="3378200"/>
          <p14:tracePt t="81405" x="8115300" y="3384550"/>
          <p14:tracePt t="81427" x="8108950" y="3397250"/>
          <p14:tracePt t="81444" x="8108950" y="3403600"/>
          <p14:tracePt t="81464" x="8108950" y="3429000"/>
          <p14:tracePt t="81483" x="8108950" y="3467100"/>
          <p14:tracePt t="81509" x="8121650" y="3575050"/>
          <p14:tracePt t="81517" x="8128000" y="3594100"/>
          <p14:tracePt t="81544" x="8166100" y="3676650"/>
          <p14:tracePt t="81550" x="8166100" y="3695700"/>
          <p14:tracePt t="81580" x="8185150" y="3759200"/>
          <p14:tracePt t="81588" x="8185150" y="3778250"/>
          <p14:tracePt t="81613" x="8223250" y="3873500"/>
          <p14:tracePt t="81620" x="8235950" y="3892550"/>
          <p14:tracePt t="81651" x="8248650" y="3962400"/>
          <p14:tracePt t="81654" x="8255000" y="4000500"/>
          <p14:tracePt t="81675" x="8267700" y="4038600"/>
          <p14:tracePt t="81691" x="8274050" y="4102100"/>
          <p14:tracePt t="81708" x="8293100" y="4171950"/>
          <p14:tracePt t="81726" x="8312150" y="4248150"/>
          <p14:tracePt t="81747" x="8324850" y="4292600"/>
          <p14:tracePt t="81758" x="8331200" y="4337050"/>
          <p14:tracePt t="81775" x="8331200" y="4368800"/>
          <p14:tracePt t="81791" x="8331200" y="4394200"/>
          <p14:tracePt t="81809" x="8331200" y="4432300"/>
          <p14:tracePt t="81816" x="8331200" y="4457700"/>
          <p14:tracePt t="81842" x="8337550" y="4559300"/>
          <p14:tracePt t="81858" x="8350250" y="4603750"/>
          <p14:tracePt t="81875" x="8356600" y="4641850"/>
          <p14:tracePt t="81891" x="8356600" y="4667250"/>
          <p14:tracePt t="81909" x="8356600" y="4711700"/>
          <p14:tracePt t="81930" x="8350250" y="4749800"/>
          <p14:tracePt t="81933" x="8343900" y="4781550"/>
          <p14:tracePt t="81949" x="8337550" y="4819650"/>
          <p14:tracePt t="81974" x="8318500" y="4914900"/>
          <p14:tracePt t="81992" x="8305800" y="4984750"/>
          <p14:tracePt t="82000" x="8305800" y="5035550"/>
          <p14:tracePt t="82025" x="8305800" y="5175250"/>
          <p14:tracePt t="82033" x="8305800" y="5219700"/>
          <p14:tracePt t="82049" x="8305800" y="5289550"/>
          <p14:tracePt t="82076" x="8299450" y="5391150"/>
          <p14:tracePt t="82096" x="8286750" y="5492750"/>
          <p14:tracePt t="82101" x="8286750" y="5537200"/>
          <p14:tracePt t="82116" x="8286750" y="5568950"/>
          <p14:tracePt t="82133" x="8286750" y="5664200"/>
          <p14:tracePt t="82150" x="8286750" y="5715000"/>
          <p14:tracePt t="82176" x="8280400" y="5772150"/>
          <p14:tracePt t="82197" x="8274050" y="5822950"/>
          <p14:tracePt t="82207" x="8274050" y="5842000"/>
          <p14:tracePt t="82224" x="8274050" y="5867400"/>
          <p14:tracePt t="82234" x="8274050" y="5873750"/>
          <p14:tracePt t="82254" x="8274050" y="5911850"/>
          <p14:tracePt t="82275" x="8274050" y="5930900"/>
          <p14:tracePt t="82306" x="8274050" y="5981700"/>
          <p14:tracePt t="82309" x="8274050" y="6007100"/>
          <p14:tracePt t="82317" x="8280400" y="6026150"/>
          <p14:tracePt t="82333" x="8286750" y="6038850"/>
          <p14:tracePt t="82360" x="8286750" y="6051550"/>
          <p14:tracePt t="82397" x="8293100" y="6064250"/>
          <p14:tracePt t="82405" x="8299450" y="6064250"/>
          <p14:tracePt t="82416" x="8312150" y="6064250"/>
          <p14:tracePt t="82442" x="8337550" y="6076950"/>
          <p14:tracePt t="82463" x="8343900" y="6089650"/>
          <p14:tracePt t="82557" x="8343900" y="6096000"/>
          <p14:tracePt t="82565" x="8343900" y="6102350"/>
          <p14:tracePt t="82577" x="8343900" y="6108700"/>
          <p14:tracePt t="82593" x="8343900" y="6115050"/>
          <p14:tracePt t="82609" x="8343900" y="6121400"/>
          <p14:tracePt t="82626" x="8343900" y="6127750"/>
          <p14:tracePt t="82647" x="8337550" y="6127750"/>
          <p14:tracePt t="82895" x="8343900" y="6121400"/>
          <p14:tracePt t="82909" x="8343900" y="6115050"/>
          <p14:tracePt t="82918" x="8356600" y="6115050"/>
          <p14:tracePt t="82945" x="8375650" y="6108700"/>
          <p14:tracePt t="82961" x="8388350" y="6108700"/>
          <p14:tracePt t="83133" x="8382000" y="6108700"/>
          <p14:tracePt t="83141" x="8375650" y="6108700"/>
          <p14:tracePt t="83162" x="8362950" y="6115050"/>
          <p14:tracePt t="83171" x="8350250" y="6121400"/>
          <p14:tracePt t="83175" x="8343900" y="6127750"/>
          <p14:tracePt t="83187" x="8331200" y="6127750"/>
          <p14:tracePt t="83225" x="8286750" y="6146800"/>
          <p14:tracePt t="83229" x="8274050" y="6146800"/>
          <p14:tracePt t="83241" x="8267700" y="6153150"/>
          <p14:tracePt t="83254" x="8248650" y="6159500"/>
          <p14:tracePt t="83273" x="8235950" y="6159500"/>
          <p14:tracePt t="83292" x="8229600" y="6159500"/>
          <p14:tracePt t="83317" x="8223250" y="6159500"/>
          <p14:tracePt t="83325" x="8216900" y="6159500"/>
          <p14:tracePt t="83342" x="8204200" y="6159500"/>
          <p14:tracePt t="83358" x="8197850" y="6159500"/>
          <p14:tracePt t="83374" x="8172450" y="6172200"/>
          <p14:tracePt t="83391" x="8147050" y="6178550"/>
          <p14:tracePt t="83408" x="8134350" y="6178550"/>
          <p14:tracePt t="83424" x="8121650" y="6178550"/>
          <p14:tracePt t="83442" x="8108950" y="6178550"/>
          <p14:tracePt t="83464" x="8096250" y="6178550"/>
          <p14:tracePt t="83475" x="8089900" y="6178550"/>
          <p14:tracePt t="83492" x="8077200" y="6178550"/>
          <p14:tracePt t="83508" x="8058150" y="6178550"/>
          <p14:tracePt t="83527" x="8020050" y="6178550"/>
          <p14:tracePt t="83534" x="7994650" y="6178550"/>
          <p14:tracePt t="83559" x="7956550" y="6191250"/>
          <p14:tracePt t="83575" x="7924800" y="6197600"/>
          <p14:tracePt t="83592" x="7905750" y="6197600"/>
          <p14:tracePt t="83610" x="7874000" y="6203950"/>
          <p14:tracePt t="83630" x="7829550" y="6203950"/>
          <p14:tracePt t="83642" x="7823200" y="6203950"/>
          <p14:tracePt t="83658" x="7791450" y="6203950"/>
          <p14:tracePt t="83666" x="7778750" y="6203950"/>
          <p14:tracePt t="83684" x="7759700" y="6203950"/>
          <p14:tracePt t="83700" x="7747000" y="6203950"/>
          <p14:tracePt t="83725" x="7721600" y="6210300"/>
          <p14:tracePt t="83734" x="7715250" y="6210300"/>
          <p14:tracePt t="83750" x="7708900" y="6216650"/>
          <p14:tracePt t="83767" x="7696200" y="6216650"/>
          <p14:tracePt t="83887" x="7696200" y="6197600"/>
          <p14:tracePt t="83894" x="7696200" y="6172200"/>
          <p14:tracePt t="83918" x="7696200" y="6019800"/>
          <p14:tracePt t="83942" x="7696200" y="5803900"/>
          <p14:tracePt t="83960" x="7708900" y="5638800"/>
          <p14:tracePt t="83981" x="7740650" y="5441950"/>
          <p14:tracePt t="83991" x="7753350" y="5378450"/>
          <p14:tracePt t="84001" x="7759700" y="5314950"/>
          <p14:tracePt t="84028" x="7791450" y="5130800"/>
          <p14:tracePt t="84043" x="7810500" y="4991100"/>
          <p14:tracePt t="84060" x="7810500" y="4870450"/>
          <p14:tracePt t="84081" x="7810500" y="4768850"/>
          <p14:tracePt t="84093" x="7810500" y="4756150"/>
          <p14:tracePt t="84109" x="7804150" y="4743450"/>
          <p14:tracePt t="84126" x="7804150" y="4730750"/>
          <p14:tracePt t="84143" x="7810500" y="4705350"/>
          <p14:tracePt t="84160" x="7816850" y="4667250"/>
          <p14:tracePt t="84167" x="7816850" y="4641850"/>
          <p14:tracePt t="84192" x="7816850" y="4552950"/>
          <p14:tracePt t="84209" x="7816850" y="4483100"/>
          <p14:tracePt t="84217" x="7816850" y="4438650"/>
          <p14:tracePt t="84243" x="7810500" y="4337050"/>
          <p14:tracePt t="84263" x="7804150" y="4298950"/>
          <p14:tracePt t="84275" x="7804150" y="4292600"/>
          <p14:tracePt t="84283" x="7804150" y="4279900"/>
          <p14:tracePt t="84309" x="7804150" y="4171950"/>
          <p14:tracePt t="84310" x="7797800" y="4127500"/>
          <p14:tracePt t="84326" x="7785100" y="4038600"/>
          <p14:tracePt t="84343" x="7772400" y="3994150"/>
          <p14:tracePt t="84364" x="7759700" y="3981450"/>
          <p14:tracePt t="84375" x="7759700" y="3975100"/>
          <p14:tracePt t="84393" x="7759700" y="3968750"/>
          <p14:tracePt t="84401" x="7753350" y="3968750"/>
          <p14:tracePt t="84417" x="7753350" y="3962400"/>
          <p14:tracePt t="84434" x="7753350" y="3943350"/>
          <p14:tracePt t="84457" x="7753350" y="3886200"/>
          <p14:tracePt t="84475" x="7747000" y="3841750"/>
          <p14:tracePt t="84492" x="7740650" y="3778250"/>
          <p14:tracePt t="84510" x="7727950" y="3727450"/>
          <p14:tracePt t="84532" x="7727950" y="3702050"/>
          <p14:tracePt t="84542" x="7727950" y="3695700"/>
          <p14:tracePt t="84560" x="7727950" y="3683000"/>
          <p14:tracePt t="84574" x="7734300" y="3663950"/>
          <p14:tracePt t="84592" x="7747000" y="3651250"/>
          <p14:tracePt t="84610" x="7772400" y="3638550"/>
          <p14:tracePt t="84625" x="7816850" y="3632200"/>
          <p14:tracePt t="84656" x="7943850" y="3632200"/>
          <p14:tracePt t="84661" x="7981950" y="3632200"/>
          <p14:tracePt t="84676" x="8007350" y="3625850"/>
          <p14:tracePt t="84693" x="8058150" y="3606800"/>
          <p14:tracePt t="84694" x="8077200" y="3600450"/>
          <p14:tracePt t="84714" x="8108950" y="3581400"/>
          <p14:tracePt t="84718" x="8108950" y="3575050"/>
          <p14:tracePt t="84742" x="8121650" y="3575050"/>
          <p14:tracePt t="84759" x="8128000" y="3575050"/>
          <p14:tracePt t="84777" x="8147050" y="3575050"/>
          <p14:tracePt t="84798" x="8210550" y="3575050"/>
          <p14:tracePt t="84809" x="8235950" y="3575050"/>
          <p14:tracePt t="84826" x="8280400" y="3575050"/>
          <p14:tracePt t="84834" x="8318500" y="3581400"/>
          <p14:tracePt t="84852" x="8362950" y="3587750"/>
          <p14:tracePt t="84876" x="8401050" y="3594100"/>
          <p14:tracePt t="84905" x="8413750" y="3594100"/>
          <p14:tracePt t="84990" x="8413750" y="3600450"/>
          <p14:tracePt t="85038" x="8407400" y="3600450"/>
          <p14:tracePt t="85046" x="8401050" y="3606800"/>
          <p14:tracePt t="85060" x="8388350" y="3613150"/>
          <p14:tracePt t="85068" x="8382000" y="3632200"/>
          <p14:tracePt t="85086" x="8337550" y="3676650"/>
          <p14:tracePt t="85109" x="8312150" y="3740150"/>
          <p14:tracePt t="85125" x="8286750" y="3822700"/>
          <p14:tracePt t="85140" x="8280400" y="3911600"/>
          <p14:tracePt t="85156" x="8280400" y="3975100"/>
          <p14:tracePt t="85174" x="8286750" y="4076700"/>
          <p14:tracePt t="85193" x="8312150" y="4152900"/>
          <p14:tracePt t="85209" x="8337550" y="4216400"/>
          <p14:tracePt t="85226" x="8356600" y="4260850"/>
          <p14:tracePt t="85243" x="8369300" y="4298950"/>
          <p14:tracePt t="85266" x="8394700" y="4400550"/>
          <p14:tracePt t="85293" x="8401050" y="4527550"/>
          <p14:tracePt t="85309" x="8407400" y="4610100"/>
          <p14:tracePt t="85310" x="8413750" y="4654550"/>
          <p14:tracePt t="85327" x="8413750" y="4711700"/>
          <p14:tracePt t="85348" x="8420100" y="4800600"/>
          <p14:tracePt t="85358" x="8426450" y="4883150"/>
          <p14:tracePt t="85376" x="8432800" y="4972050"/>
          <p14:tracePt t="85393" x="8445500" y="5041900"/>
          <p14:tracePt t="85410" x="8458200" y="5124450"/>
          <p14:tracePt t="85431" x="8470900" y="5187950"/>
          <p14:tracePt t="85443" x="8477250" y="5207000"/>
          <p14:tracePt t="85459" x="8477250" y="5232400"/>
          <p14:tracePt t="85476" x="8477250" y="5251450"/>
          <p14:tracePt t="85484" x="8477250" y="5264150"/>
          <p14:tracePt t="85511" x="8470900" y="5372100"/>
          <p14:tracePt t="85518" x="8464550" y="5391150"/>
          <p14:tracePt t="85542" x="8445500" y="5486400"/>
          <p14:tracePt t="85559" x="8439150" y="5537200"/>
          <p14:tracePt t="85567" x="8432800" y="5562600"/>
          <p14:tracePt t="85593" x="8432800" y="5619750"/>
          <p14:tracePt t="85601" x="8432800" y="5638800"/>
          <p14:tracePt t="85625" x="8439150" y="5683250"/>
          <p14:tracePt t="85643" x="8458200" y="5727700"/>
          <p14:tracePt t="85651" x="8477250" y="5740400"/>
          <p14:tracePt t="85677" x="8502650" y="5791200"/>
          <p14:tracePt t="85684" x="8509000" y="5803900"/>
          <p14:tracePt t="85702" x="8521700" y="5816600"/>
          <p14:tracePt t="85766" x="8521700" y="5822950"/>
          <p14:tracePt t="85782" x="8528050" y="5829300"/>
          <p14:tracePt t="85799" x="8528050" y="5835650"/>
          <p14:tracePt t="85806" x="8534400" y="5835650"/>
          <p14:tracePt t="85827" x="8547100" y="5842000"/>
          <p14:tracePt t="85843" x="8559800" y="5842000"/>
          <p14:tracePt t="85859" x="8597900" y="5842000"/>
          <p14:tracePt t="85877" x="8636000" y="5842000"/>
          <p14:tracePt t="85898" x="8743950" y="5829300"/>
          <p14:tracePt t="85902" x="8788400" y="5816600"/>
          <p14:tracePt t="85927" x="8928100" y="5753100"/>
          <p14:tracePt t="85944" x="8978900" y="5727700"/>
          <p14:tracePt t="85965" x="8985250" y="5727700"/>
          <p14:tracePt t="86030" x="8985250" y="5721350"/>
          <p14:tracePt t="86039" x="8991600" y="5721350"/>
          <p14:tracePt t="86068" x="9042400" y="5689600"/>
          <p14:tracePt t="86086" x="9118600" y="5683250"/>
          <p14:tracePt t="86105" x="9150350" y="5683250"/>
          <p14:tracePt t="86129" x="9163050" y="5683250"/>
          <p14:tracePt t="86311" x="9169400" y="5689600"/>
          <p14:tracePt t="86319" x="9182100" y="5715000"/>
          <p14:tracePt t="86337" x="9207500" y="5772150"/>
          <p14:tracePt t="86363" x="9251950" y="5892800"/>
          <p14:tracePt t="86369" x="9271000" y="5949950"/>
          <p14:tracePt t="86388" x="9296400" y="6032500"/>
          <p14:tracePt t="86413" x="9302750" y="6096000"/>
          <p14:tracePt t="86428" x="9290050" y="6115050"/>
          <p14:tracePt t="86462" x="9290050" y="6127750"/>
          <p14:tracePt t="86470" x="9290050" y="6134100"/>
          <p14:tracePt t="86497" x="9290050" y="6159500"/>
          <p14:tracePt t="86518" x="9290050" y="6191250"/>
          <p14:tracePt t="86535" x="9290050" y="6197600"/>
          <p14:tracePt t="86557" x="9283700" y="6210300"/>
          <p14:tracePt t="86577" x="9277350" y="6223000"/>
          <p14:tracePt t="86596" x="9277350" y="6229350"/>
          <p14:tracePt t="86623" x="9277350" y="6242050"/>
          <p14:tracePt t="86642" x="9277350" y="6248400"/>
          <p14:tracePt t="86659" x="9277350" y="6254750"/>
          <p14:tracePt t="86677" x="9271000" y="6254750"/>
          <p14:tracePt t="86698" x="9251950" y="6267450"/>
          <p14:tracePt t="86709" x="9245600" y="6273800"/>
          <p14:tracePt t="86726" x="9232900" y="6286500"/>
          <p14:tracePt t="86735" x="9220200" y="6286500"/>
          <p14:tracePt t="86755" x="9220200" y="6292850"/>
          <p14:tracePt t="86776" x="9201150" y="6299200"/>
          <p14:tracePt t="86792" x="9182100" y="6311900"/>
          <p14:tracePt t="86809" x="9156700" y="6318250"/>
          <p14:tracePt t="86826" x="9124950" y="6330950"/>
          <p14:tracePt t="86842" x="9099550" y="6343650"/>
          <p14:tracePt t="86859" x="9067800" y="6356350"/>
          <p14:tracePt t="86875" x="9036050" y="6375400"/>
          <p14:tracePt t="86906" x="8953500" y="6407150"/>
          <p14:tracePt t="86911" x="8934450" y="6407150"/>
          <p14:tracePt t="86927" x="8883650" y="6432550"/>
          <p14:tracePt t="86944" x="8851900" y="6438900"/>
          <p14:tracePt t="86965" x="8826500" y="6457950"/>
          <p14:tracePt t="86968" x="8807450" y="6457950"/>
          <p14:tracePt t="86984" x="8788400" y="6464300"/>
          <p14:tracePt t="87001" x="8763000" y="6470650"/>
          <p14:tracePt t="87018" x="8750300" y="6470650"/>
          <p14:tracePt t="87044" x="8712200" y="6477000"/>
          <p14:tracePt t="87051" x="8699500" y="6477000"/>
          <p14:tracePt t="87069" x="8667750" y="6489700"/>
          <p14:tracePt t="87093" x="8597900" y="6502400"/>
          <p14:tracePt t="87111" x="8515350" y="6527800"/>
          <p14:tracePt t="87133" x="8445500" y="6534150"/>
          <p14:tracePt t="87142" x="8362950" y="6546850"/>
          <p14:tracePt t="87159" x="8261350" y="6559550"/>
          <p14:tracePt t="87168" x="8229600" y="6565900"/>
          <p14:tracePt t="87185" x="8128000" y="6572250"/>
          <p14:tracePt t="87206" x="8013700" y="6578600"/>
          <p14:tracePt t="87227" x="7835900" y="6578600"/>
          <p14:tracePt t="87260" x="7626350" y="6584950"/>
          <p14:tracePt t="87263" x="7575550" y="6584950"/>
          <p14:tracePt t="87276" x="7531100" y="6584950"/>
          <p14:tracePt t="87293" x="7416800" y="6584950"/>
          <p14:tracePt t="87311" x="7289800" y="6572250"/>
          <p14:tracePt t="87331" x="7219950" y="6565900"/>
          <p14:tracePt t="87343" x="7150100" y="6546850"/>
          <p14:tracePt t="87360" x="7099300" y="6534150"/>
          <p14:tracePt t="87376" x="7048500" y="6527800"/>
          <p14:tracePt t="87394" x="7016750" y="6527800"/>
          <p14:tracePt t="87415" x="6965950" y="6527800"/>
          <p14:tracePt t="87426" x="6946900" y="6527800"/>
          <p14:tracePt t="87443" x="6915150" y="6527800"/>
          <p14:tracePt t="87460" x="6883400" y="6534150"/>
          <p14:tracePt t="87478" x="6845300" y="6540500"/>
          <p14:tracePt t="87499" x="6794500" y="6546850"/>
          <p14:tracePt t="87511" x="6769100" y="6546850"/>
          <p14:tracePt t="87519" x="6762750" y="6546850"/>
          <p14:tracePt t="87535" x="6743700" y="6546850"/>
          <p14:tracePt t="87560" x="6731000" y="6540500"/>
          <p14:tracePt t="87591" x="6724650" y="6534150"/>
          <p14:tracePt t="87607" x="6724650" y="6508750"/>
          <p14:tracePt t="87615" x="6711950" y="6483350"/>
          <p14:tracePt t="87627" x="6705600" y="6451600"/>
          <p14:tracePt t="87635" x="6692900" y="6426200"/>
          <p14:tracePt t="87653" x="6673850" y="6369050"/>
          <p14:tracePt t="87680" x="6597650" y="6216650"/>
          <p14:tracePt t="87687" x="6578600" y="6197600"/>
          <p14:tracePt t="87704" x="6572250" y="6184900"/>
          <p14:tracePt t="87727" x="6546850" y="6172200"/>
          <p14:tracePt t="87742" x="6527800" y="6172200"/>
          <p14:tracePt t="87743" x="6527800" y="6165850"/>
          <p14:tracePt t="87760" x="6521450" y="6165850"/>
          <p14:tracePt t="87791" x="6527800" y="6165850"/>
          <p14:tracePt t="87799" x="6540500" y="6165850"/>
          <p14:tracePt t="87808" x="6559550" y="6165850"/>
          <p14:tracePt t="87826" x="6654800" y="6172200"/>
          <p14:tracePt t="87843" x="6775450" y="6178550"/>
          <p14:tracePt t="87853" x="6813550" y="6178550"/>
          <p14:tracePt t="87868" x="6864350" y="6178550"/>
          <p14:tracePt t="87893" x="6870700" y="6178550"/>
          <p14:tracePt t="87951" x="6870700" y="6165850"/>
          <p14:tracePt t="87959" x="6870700" y="6159500"/>
          <p14:tracePt t="87977" x="6870700" y="6153150"/>
          <p14:tracePt t="88047" x="6870700" y="6159500"/>
          <p14:tracePt t="88111" x="6877050" y="6159500"/>
          <p14:tracePt t="88159" x="6883400" y="6159500"/>
          <p14:tracePt t="88191" x="6889750" y="6153150"/>
          <p14:tracePt t="88199" x="6896100" y="6146800"/>
          <p14:tracePt t="88214" x="6896100" y="6134100"/>
          <p14:tracePt t="88220" x="6902450" y="6127750"/>
          <p14:tracePt t="88237" x="6915150" y="6102350"/>
          <p14:tracePt t="88259" x="6927850" y="6064250"/>
          <p14:tracePt t="88276" x="6927850" y="6032500"/>
          <p14:tracePt t="88294" x="6934200" y="6000750"/>
          <p14:tracePt t="88310" x="6934200" y="5975350"/>
          <p14:tracePt t="88415" x="6934200" y="5962650"/>
          <p14:tracePt t="88423" x="6934200" y="5956300"/>
          <p14:tracePt t="88444" x="6934200" y="5937250"/>
          <p14:tracePt t="88543" x="6940550" y="5937250"/>
          <p14:tracePt t="88568" x="6946900" y="5930900"/>
          <p14:tracePt t="88576" x="6953250" y="5930900"/>
          <p14:tracePt t="88585" x="6965950" y="5924550"/>
          <p14:tracePt t="88606" x="6978650" y="5911850"/>
          <p14:tracePt t="88628" x="6997700" y="5899150"/>
          <p14:tracePt t="88645" x="7010400" y="5886450"/>
          <p14:tracePt t="88662" x="7029450" y="5880100"/>
          <p14:tracePt t="88693" x="7086600" y="5867400"/>
          <p14:tracePt t="88695" x="7099300" y="5867400"/>
          <p14:tracePt t="88711" x="7124700" y="5867400"/>
          <p14:tracePt t="88727" x="7156450" y="5867400"/>
          <p14:tracePt t="88745" x="7181850" y="5867400"/>
          <p14:tracePt t="88752" x="7194550" y="5867400"/>
          <p14:tracePt t="88778" x="7232650" y="5880100"/>
          <p14:tracePt t="88785" x="7245350" y="5880100"/>
          <p14:tracePt t="88811" x="7251700" y="5886450"/>
          <p14:tracePt t="88828" x="7251700" y="5892800"/>
          <p14:tracePt t="88835" x="7251700" y="5899150"/>
          <p14:tracePt t="88852" x="7258050" y="5911850"/>
          <p14:tracePt t="88879" x="7264400" y="5911850"/>
          <p14:tracePt t="88887" x="7270750" y="5911850"/>
          <p14:tracePt t="88909" x="7296150" y="5911850"/>
          <p14:tracePt t="88927" x="7340600" y="5911850"/>
          <p14:tracePt t="88943" x="7353300" y="5911850"/>
          <p14:tracePt t="88968" x="7372350" y="5911850"/>
          <p14:tracePt t="89055" x="7378700" y="5911850"/>
          <p14:tracePt t="89063" x="7391400" y="5905500"/>
          <p14:tracePt t="89077" x="7397750" y="5905500"/>
          <p14:tracePt t="89096" x="7442200" y="5905500"/>
          <p14:tracePt t="89103" x="7461250" y="5905500"/>
          <p14:tracePt t="89126" x="7486650" y="5905500"/>
          <p14:tracePt t="89144" x="7499350" y="5905500"/>
          <p14:tracePt t="89239" x="7499350" y="5911850"/>
          <p14:tracePt t="89247" x="7493000" y="5918200"/>
          <p14:tracePt t="89255" x="7493000" y="5930900"/>
          <p14:tracePt t="89278" x="7493000" y="5943600"/>
          <p14:tracePt t="89299" x="7493000" y="5956300"/>
          <p14:tracePt t="89720" x="7493000" y="5962650"/>
          <p14:tracePt t="89751" x="7486650" y="5969000"/>
          <p14:tracePt t="89767" x="7486650" y="5975350"/>
          <p14:tracePt t="89784" x="7486650" y="5981700"/>
          <p14:tracePt t="89888" x="7493000" y="5981700"/>
          <p14:tracePt t="89896" x="7505700" y="5975350"/>
          <p14:tracePt t="89922" x="7550150" y="5956300"/>
          <p14:tracePt t="89944" x="7620000" y="5949950"/>
          <p14:tracePt t="89960" x="7651750" y="5949950"/>
          <p14:tracePt t="89971" x="7664450" y="5949950"/>
          <p14:tracePt t="89994" x="7683500" y="5949950"/>
          <p14:tracePt t="90096" x="7689850" y="5949950"/>
          <p14:tracePt t="90104" x="7696200" y="5949950"/>
          <p14:tracePt t="90125" x="7696200" y="5943600"/>
          <p14:tracePt t="90224" x="7689850" y="5949950"/>
          <p14:tracePt t="90232" x="7689850" y="5962650"/>
          <p14:tracePt t="90246" x="7683500" y="5975350"/>
          <p14:tracePt t="90264" x="7651750" y="6013450"/>
          <p14:tracePt t="90283" x="7632700" y="6045200"/>
          <p14:tracePt t="90294" x="7632700" y="6064250"/>
          <p14:tracePt t="90312" x="7613650" y="6108700"/>
          <p14:tracePt t="90327" x="7613650" y="6121400"/>
          <p14:tracePt t="90345" x="7613650" y="6127750"/>
          <p14:tracePt t="90488" x="7613650" y="6134100"/>
          <p14:tracePt t="90496" x="7613650" y="6146800"/>
          <p14:tracePt t="90509" x="7613650" y="6172200"/>
          <p14:tracePt t="90519" x="7626350" y="6216650"/>
          <p14:tracePt t="90545" x="7651750" y="6280150"/>
          <p14:tracePt t="90567" x="7651750" y="6299200"/>
          <p14:tracePt t="90578" x="7651750" y="6305550"/>
          <p14:tracePt t="90595" x="7651750" y="6311900"/>
          <p14:tracePt t="90611" x="7651750" y="6324600"/>
          <p14:tracePt t="90620" x="7651750" y="6330950"/>
          <p14:tracePt t="90638" x="7651750" y="6343650"/>
          <p14:tracePt t="90660" x="7645400" y="6350000"/>
          <p14:tracePt t="90696" x="7651750" y="6350000"/>
          <p14:tracePt t="90704" x="7664450" y="6350000"/>
          <p14:tracePt t="90712" x="7677150" y="6337300"/>
          <p14:tracePt t="90727" x="7689850" y="6330950"/>
          <p14:tracePt t="90744" x="7740650" y="6292850"/>
          <p14:tracePt t="90769" x="7766050" y="6280150"/>
          <p14:tracePt t="90788" x="7772400" y="6273800"/>
          <p14:tracePt t="90810" x="7772400" y="6267450"/>
          <p14:tracePt t="90848" x="7778750" y="6261100"/>
          <p14:tracePt t="90856" x="7791450" y="6242050"/>
          <p14:tracePt t="90877" x="7848600" y="6159500"/>
          <p14:tracePt t="90886" x="7874000" y="6121400"/>
          <p14:tracePt t="90912" x="7969250" y="5937250"/>
          <p14:tracePt t="90932" x="8001000" y="5873750"/>
          <p14:tracePt t="90944" x="8032750" y="5822950"/>
          <p14:tracePt t="90962" x="8051800" y="5797550"/>
          <p14:tracePt t="90977" x="8051800" y="5784850"/>
          <p14:tracePt t="90995" x="8058150" y="5784850"/>
          <p14:tracePt t="91017" x="8058150" y="5778500"/>
          <p14:tracePt t="91088" x="8058150" y="5772150"/>
          <p14:tracePt t="91096" x="8058150" y="5759450"/>
          <p14:tracePt t="91107" x="8058150" y="5734050"/>
          <p14:tracePt t="91119" x="8058150" y="5702300"/>
          <p14:tracePt t="91136" x="8039100" y="5664200"/>
          <p14:tracePt t="91273" x="8032750" y="5664200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6|5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1|6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5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23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8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1497</TotalTime>
  <Words>258</Words>
  <Application>Microsoft Office PowerPoint</Application>
  <PresentationFormat>Widescreen</PresentationFormat>
  <Paragraphs>97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Accelerated Bridge Construction in High Seismic Zones</vt:lpstr>
      <vt:lpstr>Why high seismic zone matters?</vt:lpstr>
      <vt:lpstr>Seismic Performance Requirement for Bridges (cast-in-place or precast)</vt:lpstr>
      <vt:lpstr>Post-Earthquake Column Damage State</vt:lpstr>
      <vt:lpstr>Connecting Columns to Cap Beams/Footings</vt:lpstr>
      <vt:lpstr>Coupler (Mechanical Bar Splice) Connections</vt:lpstr>
      <vt:lpstr>Recent Seismic Studies of Columns w/ Couplers</vt:lpstr>
      <vt:lpstr>PowerPoint Presentation</vt:lpstr>
      <vt:lpstr>PowerPoint Presentation</vt:lpstr>
      <vt:lpstr>Recent Seismic Studies of Non-Coupler Connections Show Excellent Performance</vt:lpstr>
      <vt:lpstr>PowerPoint Presentation</vt:lpstr>
      <vt:lpstr>ABC Terminology- “Emulative”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Accelerated Bridge Construction in High Seismic Zones</dc:title>
  <dc:creator>Mehdi Saiidi</dc:creator>
  <cp:lastModifiedBy>David Garber</cp:lastModifiedBy>
  <cp:revision>51</cp:revision>
  <dcterms:created xsi:type="dcterms:W3CDTF">2014-12-16T21:19:53Z</dcterms:created>
  <dcterms:modified xsi:type="dcterms:W3CDTF">2016-05-25T12:34:36Z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